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180725-2F51-B5CA-4FAE-56CD9C691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996952"/>
            <a:ext cx="9120618" cy="962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56495" y="4036966"/>
            <a:ext cx="1275768" cy="476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27471" y="4084640"/>
            <a:ext cx="961586" cy="390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726214" y="3748796"/>
            <a:ext cx="380826" cy="390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4054794"/>
            <a:ext cx="361785" cy="400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74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45390" y="2185136"/>
            <a:ext cx="193938" cy="369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33267" y="4015762"/>
            <a:ext cx="544875" cy="379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24319" y="5985072"/>
            <a:ext cx="738813" cy="379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5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3892" y="2708920"/>
            <a:ext cx="4838132" cy="651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73892" y="5229200"/>
            <a:ext cx="6811033" cy="651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085664" y="6104818"/>
            <a:ext cx="4450497" cy="555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8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8296" y="3556370"/>
            <a:ext cx="5195775" cy="664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48297" y="4441828"/>
            <a:ext cx="7860071" cy="1075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56"/>
          <a:stretch/>
        </p:blipFill>
        <p:spPr>
          <a:xfrm>
            <a:off x="935514" y="829973"/>
            <a:ext cx="9192934" cy="586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6953" y="2530315"/>
            <a:ext cx="6129207" cy="537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631504" y="3264631"/>
            <a:ext cx="5472608" cy="537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631504" y="4005398"/>
            <a:ext cx="4104456" cy="537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669612" y="4726050"/>
            <a:ext cx="4066348" cy="537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631504" y="5304969"/>
            <a:ext cx="2266148" cy="496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690014" y="6025621"/>
            <a:ext cx="4066348" cy="537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8" grpId="0" animBg="1"/>
      <p:bldP spid="20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9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827" y="3423847"/>
            <a:ext cx="4036083" cy="439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99138" y="4149080"/>
            <a:ext cx="7169070" cy="1095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9138" y="5345049"/>
            <a:ext cx="4216742" cy="1095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1917" y="900000"/>
            <a:ext cx="7142275" cy="1171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2492896"/>
            <a:ext cx="4477979" cy="647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3356992"/>
            <a:ext cx="5414083" cy="505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4299781"/>
            <a:ext cx="10166611" cy="866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7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67159" y="3806999"/>
            <a:ext cx="413920" cy="368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97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0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23128" y="3646704"/>
            <a:ext cx="323005" cy="323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74745" y="6167208"/>
            <a:ext cx="306855" cy="48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54277" y="6037952"/>
            <a:ext cx="258404" cy="331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67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76662" y="3282803"/>
            <a:ext cx="7010401" cy="506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32202" y="4048553"/>
            <a:ext cx="1335405" cy="277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13690" y="4509120"/>
            <a:ext cx="4450262" cy="403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26032" y="5110418"/>
            <a:ext cx="2565712" cy="403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176662" y="5661248"/>
            <a:ext cx="4450262" cy="435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226032" y="6264887"/>
            <a:ext cx="3492858" cy="277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6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2109445"/>
            <a:ext cx="5341090" cy="428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81652" y="3747433"/>
            <a:ext cx="6918604" cy="552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481652" y="4718801"/>
            <a:ext cx="5274446" cy="428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A839628F-CA2B-E4AA-BED4-DBB3C0C2A7E3}"/>
              </a:ext>
            </a:extLst>
          </p:cNvPr>
          <p:cNvSpPr/>
          <p:nvPr/>
        </p:nvSpPr>
        <p:spPr bwMode="white">
          <a:xfrm>
            <a:off x="2999656" y="2909394"/>
            <a:ext cx="3600400" cy="519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4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283190"/>
            <a:ext cx="390347" cy="391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42922" y="2853684"/>
            <a:ext cx="386856" cy="345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2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03636" y="4703290"/>
            <a:ext cx="1694677" cy="524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65884" y="2024313"/>
            <a:ext cx="999669" cy="495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70280" y="2005257"/>
            <a:ext cx="733090" cy="514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51504" y="2977121"/>
            <a:ext cx="1275768" cy="485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632000" y="2948537"/>
            <a:ext cx="723570" cy="514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60892" y="3920401"/>
            <a:ext cx="1332892" cy="485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60429" y="3901345"/>
            <a:ext cx="761652" cy="504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451438" y="4844625"/>
            <a:ext cx="2189752" cy="504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575206" y="5806962"/>
            <a:ext cx="1580429" cy="485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269884" y="5787906"/>
            <a:ext cx="723570" cy="504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17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8680" y="2868150"/>
            <a:ext cx="4429288" cy="560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69657" y="5224514"/>
            <a:ext cx="5878471" cy="560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3065985" y="5958000"/>
            <a:ext cx="3462063" cy="70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7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407368" y="2348881"/>
            <a:ext cx="6768752" cy="1152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351584" y="3822524"/>
            <a:ext cx="3528392" cy="1152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0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71648"/>
            <a:ext cx="1732760" cy="419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90842" y="2071648"/>
            <a:ext cx="3227504" cy="457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90842" y="2957529"/>
            <a:ext cx="2751471" cy="457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61355" y="3271874"/>
            <a:ext cx="152330" cy="95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