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21" autoAdjust="0"/>
    <p:restoredTop sz="94660"/>
  </p:normalViewPr>
  <p:slideViewPr>
    <p:cSldViewPr showGuides="1">
      <p:cViewPr varScale="1">
        <p:scale>
          <a:sx n="62" d="100"/>
          <a:sy n="62" d="100"/>
        </p:scale>
        <p:origin x="66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B8017C-C77D-FE32-A2F8-A9D4552C0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45" y="3062333"/>
            <a:ext cx="9928509" cy="8707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681917" y="2708920"/>
            <a:ext cx="10526651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5">
            <a:extLst>
              <a:ext uri="{FF2B5EF4-FFF2-40B4-BE49-F238E27FC236}">
                <a16:creationId xmlns:a16="http://schemas.microsoft.com/office/drawing/2014/main" id="{1766147D-7688-6AE7-6CDA-D944E90C0C99}"/>
              </a:ext>
            </a:extLst>
          </p:cNvPr>
          <p:cNvSpPr/>
          <p:nvPr/>
        </p:nvSpPr>
        <p:spPr bwMode="white">
          <a:xfrm>
            <a:off x="1271464" y="4077072"/>
            <a:ext cx="5045658" cy="1224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7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0987" y="2996952"/>
            <a:ext cx="4252885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4">
            <a:extLst>
              <a:ext uri="{FF2B5EF4-FFF2-40B4-BE49-F238E27FC236}">
                <a16:creationId xmlns:a16="http://schemas.microsoft.com/office/drawing/2014/main" id="{EDFF0F90-2BD5-CE49-6000-B49980608EA2}"/>
              </a:ext>
            </a:extLst>
          </p:cNvPr>
          <p:cNvSpPr/>
          <p:nvPr/>
        </p:nvSpPr>
        <p:spPr bwMode="white">
          <a:xfrm>
            <a:off x="720000" y="4085478"/>
            <a:ext cx="4252885" cy="1080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825019"/>
            <a:ext cx="1837487" cy="438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5570" y="2924943"/>
            <a:ext cx="1196174" cy="438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2.png">
            <a:extLst>
              <a:ext uri="{FF2B5EF4-FFF2-40B4-BE49-F238E27FC236}">
                <a16:creationId xmlns:a16="http://schemas.microsoft.com/office/drawing/2014/main" id="{E70E212D-3E93-AAA7-8285-5E0D8F5E4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041"/>
          <a:stretch/>
        </p:blipFill>
        <p:spPr>
          <a:xfrm>
            <a:off x="699791" y="3494689"/>
            <a:ext cx="11520000" cy="336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8066048C-09AF-2B61-BD4A-346E60FAF5EB}"/>
              </a:ext>
            </a:extLst>
          </p:cNvPr>
          <p:cNvSpPr/>
          <p:nvPr/>
        </p:nvSpPr>
        <p:spPr bwMode="white">
          <a:xfrm>
            <a:off x="661708" y="5159594"/>
            <a:ext cx="3973923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3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0302" y="1988840"/>
            <a:ext cx="5045658" cy="1224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5">
            <a:extLst>
              <a:ext uri="{FF2B5EF4-FFF2-40B4-BE49-F238E27FC236}">
                <a16:creationId xmlns:a16="http://schemas.microsoft.com/office/drawing/2014/main" id="{229F4D46-B71D-5946-FDE5-4DBF5F450C31}"/>
              </a:ext>
            </a:extLst>
          </p:cNvPr>
          <p:cNvSpPr/>
          <p:nvPr/>
        </p:nvSpPr>
        <p:spPr bwMode="white">
          <a:xfrm>
            <a:off x="735641" y="3395672"/>
            <a:ext cx="5045658" cy="906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6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1917" y="2564904"/>
            <a:ext cx="6062155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5">
            <a:extLst>
              <a:ext uri="{FF2B5EF4-FFF2-40B4-BE49-F238E27FC236}">
                <a16:creationId xmlns:a16="http://schemas.microsoft.com/office/drawing/2014/main" id="{E3F2DD12-F65B-D8DA-B84A-E29CBF23D572}"/>
              </a:ext>
            </a:extLst>
          </p:cNvPr>
          <p:cNvSpPr/>
          <p:nvPr/>
        </p:nvSpPr>
        <p:spPr bwMode="white">
          <a:xfrm>
            <a:off x="839416" y="4084914"/>
            <a:ext cx="5045658" cy="1513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9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3044" y="2685063"/>
            <a:ext cx="6349060" cy="1175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540080" y="4172937"/>
            <a:ext cx="1339652" cy="369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3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7128" y="2348880"/>
            <a:ext cx="7785136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5">
            <a:extLst>
              <a:ext uri="{FF2B5EF4-FFF2-40B4-BE49-F238E27FC236}">
                <a16:creationId xmlns:a16="http://schemas.microsoft.com/office/drawing/2014/main" id="{CA1BEE2F-9335-75B8-E0DA-2858BFE0DDD3}"/>
              </a:ext>
            </a:extLst>
          </p:cNvPr>
          <p:cNvSpPr/>
          <p:nvPr/>
        </p:nvSpPr>
        <p:spPr bwMode="white">
          <a:xfrm>
            <a:off x="911424" y="3717032"/>
            <a:ext cx="5045658" cy="1224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82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6998" y="2204864"/>
            <a:ext cx="5553018" cy="1512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5">
            <a:extLst>
              <a:ext uri="{FF2B5EF4-FFF2-40B4-BE49-F238E27FC236}">
                <a16:creationId xmlns:a16="http://schemas.microsoft.com/office/drawing/2014/main" id="{274C944A-6AB1-D562-22B7-BE5D24F00CAB}"/>
              </a:ext>
            </a:extLst>
          </p:cNvPr>
          <p:cNvSpPr/>
          <p:nvPr/>
        </p:nvSpPr>
        <p:spPr bwMode="white">
          <a:xfrm>
            <a:off x="665834" y="3573016"/>
            <a:ext cx="5045658" cy="1224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9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5917" y="2276872"/>
            <a:ext cx="6274179" cy="115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5">
            <a:extLst>
              <a:ext uri="{FF2B5EF4-FFF2-40B4-BE49-F238E27FC236}">
                <a16:creationId xmlns:a16="http://schemas.microsoft.com/office/drawing/2014/main" id="{38ED50FF-33F5-3114-B011-68108DA2AB39}"/>
              </a:ext>
            </a:extLst>
          </p:cNvPr>
          <p:cNvSpPr/>
          <p:nvPr/>
        </p:nvSpPr>
        <p:spPr bwMode="white">
          <a:xfrm>
            <a:off x="1300177" y="3751204"/>
            <a:ext cx="5045658" cy="1224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2022-10-31T11:52:01Z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