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5" r:id="rId3"/>
    <p:sldId id="326" r:id="rId4"/>
    <p:sldId id="327" r:id="rId5"/>
    <p:sldId id="329" r:id="rId6"/>
    <p:sldId id="330" r:id="rId7"/>
    <p:sldId id="331" r:id="rId8"/>
    <p:sldId id="332" r:id="rId9"/>
    <p:sldId id="347" r:id="rId10"/>
    <p:sldId id="333" r:id="rId11"/>
    <p:sldId id="334" r:id="rId12"/>
    <p:sldId id="335" r:id="rId13"/>
    <p:sldId id="337" r:id="rId14"/>
    <p:sldId id="339" r:id="rId15"/>
    <p:sldId id="340" r:id="rId16"/>
    <p:sldId id="341" r:id="rId17"/>
    <p:sldId id="342" r:id="rId18"/>
    <p:sldId id="344" r:id="rId19"/>
    <p:sldId id="345" r:id="rId20"/>
    <p:sldId id="346" r:id="rId21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574" autoAdjust="0"/>
    <p:restoredTop sz="94660"/>
  </p:normalViewPr>
  <p:slideViewPr>
    <p:cSldViewPr showGuides="1">
      <p:cViewPr varScale="1">
        <p:scale>
          <a:sx n="83" d="100"/>
          <a:sy n="83" d="100"/>
        </p:scale>
        <p:origin x="72" y="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文本, 信件&#10;&#10;描述已自动生成">
            <a:extLst>
              <a:ext uri="{FF2B5EF4-FFF2-40B4-BE49-F238E27FC236}">
                <a16:creationId xmlns:a16="http://schemas.microsoft.com/office/drawing/2014/main" id="{E06D78BE-32D1-5F54-5F95-0274CC23CC0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0720" y="2998150"/>
            <a:ext cx="7757688" cy="2375066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73339" y="1412776"/>
            <a:ext cx="7475868" cy="116596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8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1988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2519404" y="4270528"/>
            <a:ext cx="1970776" cy="47606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9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861522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5739615" y="4172079"/>
            <a:ext cx="277680" cy="29940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22857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678611" y="2566714"/>
            <a:ext cx="428429" cy="39048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4" name="img_16777215" descr="11.png">
            <a:extLst>
              <a:ext uri="{FF2B5EF4-FFF2-40B4-BE49-F238E27FC236}">
                <a16:creationId xmlns:a16="http://schemas.microsoft.com/office/drawing/2014/main" id="{CD576DD5-80D6-11FD-D96E-2CB8FE95C442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32784" y="3451000"/>
            <a:ext cx="11520000" cy="18559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19999" y="899999"/>
            <a:ext cx="10531157" cy="40580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9463746" y="3100915"/>
            <a:ext cx="736709" cy="61611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5680916" y="4149080"/>
            <a:ext cx="919140" cy="57606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5" name="img_16777215" descr="13.png">
            <a:extLst>
              <a:ext uri="{FF2B5EF4-FFF2-40B4-BE49-F238E27FC236}">
                <a16:creationId xmlns:a16="http://schemas.microsoft.com/office/drawing/2014/main" id="{2B50B08B-3914-270B-F141-6D826BF88B5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70835" b="24620"/>
          <a:stretch/>
        </p:blipFill>
        <p:spPr>
          <a:xfrm>
            <a:off x="7142643" y="3929590"/>
            <a:ext cx="2625765" cy="29894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4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33439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9240991" y="3434181"/>
            <a:ext cx="552198" cy="39060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4" name="img_16777215" descr="13.png">
            <a:extLst>
              <a:ext uri="{FF2B5EF4-FFF2-40B4-BE49-F238E27FC236}">
                <a16:creationId xmlns:a16="http://schemas.microsoft.com/office/drawing/2014/main" id="{4F64A38D-25CF-FBF9-1146-0949F30E871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43541" t="18618" r="17705" b="24620"/>
          <a:stretch/>
        </p:blipFill>
        <p:spPr>
          <a:xfrm>
            <a:off x="3863752" y="3982506"/>
            <a:ext cx="4464496" cy="28803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5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19731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Rectangle 4"/>
          <p:cNvSpPr/>
          <p:nvPr/>
        </p:nvSpPr>
        <p:spPr bwMode="white">
          <a:xfrm>
            <a:off x="1487708" y="3669669"/>
            <a:ext cx="4464275" cy="56306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0" name="Rectangle 9"/>
          <p:cNvSpPr/>
          <p:nvPr/>
        </p:nvSpPr>
        <p:spPr bwMode="white">
          <a:xfrm>
            <a:off x="1502911" y="4476221"/>
            <a:ext cx="2097899" cy="35762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2" name="Rectangle 11"/>
          <p:cNvSpPr/>
          <p:nvPr/>
        </p:nvSpPr>
        <p:spPr bwMode="white">
          <a:xfrm>
            <a:off x="1540917" y="5259947"/>
            <a:ext cx="3519301" cy="38044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4" name="Rectangle 13"/>
          <p:cNvSpPr/>
          <p:nvPr/>
        </p:nvSpPr>
        <p:spPr bwMode="white">
          <a:xfrm>
            <a:off x="1540917" y="6096935"/>
            <a:ext cx="1854664" cy="31957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5" name="Rectangle 14"/>
          <p:cNvSpPr/>
          <p:nvPr/>
        </p:nvSpPr>
        <p:spPr bwMode="white">
          <a:xfrm>
            <a:off x="3448789" y="6096935"/>
            <a:ext cx="1261779" cy="31957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 animBg="1"/>
      <p:bldP spid="12" grpId="0" animBg="1"/>
      <p:bldP spid="14" grpId="0" animBg="1"/>
      <p:bldP spid="1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6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836383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92350" y="1107442"/>
            <a:ext cx="3863953" cy="36648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823683" y="1854237"/>
            <a:ext cx="1555258" cy="34573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692350" y="2580288"/>
            <a:ext cx="3099394" cy="50477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0" name="Rectangle 9"/>
          <p:cNvSpPr/>
          <p:nvPr/>
        </p:nvSpPr>
        <p:spPr bwMode="white">
          <a:xfrm>
            <a:off x="823683" y="3306337"/>
            <a:ext cx="1743925" cy="46659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3" name="Rectangle 12"/>
          <p:cNvSpPr/>
          <p:nvPr/>
        </p:nvSpPr>
        <p:spPr bwMode="white">
          <a:xfrm>
            <a:off x="782210" y="4046218"/>
            <a:ext cx="3863953" cy="31807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5" name="Rectangle 14"/>
          <p:cNvSpPr/>
          <p:nvPr/>
        </p:nvSpPr>
        <p:spPr bwMode="white">
          <a:xfrm>
            <a:off x="782210" y="4734086"/>
            <a:ext cx="4881742" cy="41849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0" name="Rectangle 19"/>
          <p:cNvSpPr/>
          <p:nvPr/>
        </p:nvSpPr>
        <p:spPr bwMode="white">
          <a:xfrm>
            <a:off x="782210" y="5491404"/>
            <a:ext cx="1785398" cy="41849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3" name="Rectangle 22"/>
          <p:cNvSpPr/>
          <p:nvPr/>
        </p:nvSpPr>
        <p:spPr bwMode="white">
          <a:xfrm>
            <a:off x="782210" y="6231284"/>
            <a:ext cx="1693503" cy="30424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10" grpId="0" animBg="1"/>
      <p:bldP spid="13" grpId="0" animBg="1"/>
      <p:bldP spid="15" grpId="0" animBg="1"/>
      <p:bldP spid="20" grpId="0" animBg="1"/>
      <p:bldP spid="2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7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721816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 descr="18.png">
            <a:extLst>
              <a:ext uri="{FF2B5EF4-FFF2-40B4-BE49-F238E27FC236}">
                <a16:creationId xmlns:a16="http://schemas.microsoft.com/office/drawing/2014/main" id="{A19E7B94-044E-0B04-19E1-32B07F4D65A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63919"/>
          <a:stretch/>
        </p:blipFill>
        <p:spPr>
          <a:xfrm>
            <a:off x="8315484" y="1628800"/>
            <a:ext cx="3325132" cy="27826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 descr="18.png">
            <a:extLst>
              <a:ext uri="{FF2B5EF4-FFF2-40B4-BE49-F238E27FC236}">
                <a16:creationId xmlns:a16="http://schemas.microsoft.com/office/drawing/2014/main" id="{5BDD176F-7CD0-41C5-B574-A9218C399B5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9162" r="20663"/>
          <a:stretch/>
        </p:blipFill>
        <p:spPr>
          <a:xfrm>
            <a:off x="7938161" y="3905481"/>
            <a:ext cx="3702455" cy="27826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9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08182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683364" y="1230190"/>
            <a:ext cx="6420747" cy="71541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9" name="Rectangle 8"/>
          <p:cNvSpPr/>
          <p:nvPr/>
        </p:nvSpPr>
        <p:spPr bwMode="white">
          <a:xfrm>
            <a:off x="683365" y="2014053"/>
            <a:ext cx="4764563" cy="71541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4" name="Rectangle 13"/>
          <p:cNvSpPr/>
          <p:nvPr/>
        </p:nvSpPr>
        <p:spPr bwMode="white">
          <a:xfrm>
            <a:off x="683365" y="3174648"/>
            <a:ext cx="4260507" cy="54238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2" name="Rectangle 21"/>
          <p:cNvSpPr/>
          <p:nvPr/>
        </p:nvSpPr>
        <p:spPr bwMode="white">
          <a:xfrm>
            <a:off x="683364" y="4077072"/>
            <a:ext cx="4404524" cy="54238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8" name="Rectangle 27"/>
          <p:cNvSpPr/>
          <p:nvPr/>
        </p:nvSpPr>
        <p:spPr bwMode="white">
          <a:xfrm>
            <a:off x="683364" y="4979496"/>
            <a:ext cx="2892356" cy="49731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30" name="Rectangle 29"/>
          <p:cNvSpPr/>
          <p:nvPr/>
        </p:nvSpPr>
        <p:spPr bwMode="white">
          <a:xfrm>
            <a:off x="683364" y="5982961"/>
            <a:ext cx="8076931" cy="54238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  <p:bldP spid="14" grpId="0" animBg="1"/>
      <p:bldP spid="22" grpId="0" animBg="1"/>
      <p:bldP spid="28" grpId="0" animBg="1"/>
      <p:bldP spid="30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803626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93433" y="900000"/>
            <a:ext cx="2810280" cy="59127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693433" y="1836747"/>
            <a:ext cx="4263871" cy="30560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0" name="Rectangle 9"/>
          <p:cNvSpPr/>
          <p:nvPr/>
        </p:nvSpPr>
        <p:spPr bwMode="white">
          <a:xfrm>
            <a:off x="693433" y="2574186"/>
            <a:ext cx="2616768" cy="25245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2" name="Rectangle 11"/>
          <p:cNvSpPr/>
          <p:nvPr/>
        </p:nvSpPr>
        <p:spPr bwMode="white">
          <a:xfrm>
            <a:off x="693432" y="3258476"/>
            <a:ext cx="4610479" cy="44512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4" name="Rectangle 13"/>
          <p:cNvSpPr/>
          <p:nvPr/>
        </p:nvSpPr>
        <p:spPr bwMode="white">
          <a:xfrm>
            <a:off x="693433" y="3942766"/>
            <a:ext cx="4466463" cy="65107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6" name="Rectangle 15"/>
          <p:cNvSpPr/>
          <p:nvPr/>
        </p:nvSpPr>
        <p:spPr bwMode="white">
          <a:xfrm>
            <a:off x="658769" y="4759760"/>
            <a:ext cx="7130759" cy="65107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9" name="Rectangle 18"/>
          <p:cNvSpPr/>
          <p:nvPr/>
        </p:nvSpPr>
        <p:spPr bwMode="white">
          <a:xfrm>
            <a:off x="693432" y="5636715"/>
            <a:ext cx="4970520" cy="42535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8" grpId="0" animBg="1"/>
      <p:bldP spid="10" grpId="0" animBg="1"/>
      <p:bldP spid="12" grpId="0" animBg="1"/>
      <p:bldP spid="14" grpId="0" animBg="1"/>
      <p:bldP spid="16" grpId="0" animBg="1"/>
      <p:bldP spid="1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793728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7706118" y="5400410"/>
            <a:ext cx="262389" cy="26897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55440" y="764704"/>
            <a:ext cx="1040540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21150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745256" y="1157237"/>
            <a:ext cx="495074" cy="52400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8760376" cy="49396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8256240" y="3573016"/>
            <a:ext cx="532365" cy="64807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4" name="img_16777215" descr="3.png">
            <a:extLst>
              <a:ext uri="{FF2B5EF4-FFF2-40B4-BE49-F238E27FC236}">
                <a16:creationId xmlns:a16="http://schemas.microsoft.com/office/drawing/2014/main" id="{639521D3-B1F1-62F8-A233-A4AB663CDE0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65835" b="22814"/>
          <a:stretch/>
        </p:blipFill>
        <p:spPr>
          <a:xfrm>
            <a:off x="8616280" y="3886414"/>
            <a:ext cx="3375278" cy="29715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4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33690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3119206" y="3467354"/>
            <a:ext cx="552198" cy="39130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4" name="img_16777215" descr="3.png">
            <a:extLst>
              <a:ext uri="{FF2B5EF4-FFF2-40B4-BE49-F238E27FC236}">
                <a16:creationId xmlns:a16="http://schemas.microsoft.com/office/drawing/2014/main" id="{7C0919D1-754C-48FB-1493-25FC8D6C47C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46667" t="-1" r="15204" b="24418"/>
          <a:stretch/>
        </p:blipFill>
        <p:spPr>
          <a:xfrm>
            <a:off x="6600056" y="3068960"/>
            <a:ext cx="4392488" cy="33930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5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32603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2595570" y="3369116"/>
            <a:ext cx="1018710" cy="43853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6499041" y="3369116"/>
            <a:ext cx="790214" cy="43853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6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31139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8355570" y="3280704"/>
            <a:ext cx="1009190" cy="38091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7.png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64845"/>
          <a:stretch/>
        </p:blipFill>
        <p:spPr>
          <a:xfrm>
            <a:off x="720000" y="900000"/>
            <a:ext cx="11199549" cy="31050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7.png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35155"/>
          <a:stretch/>
        </p:blipFill>
        <p:spPr>
          <a:xfrm>
            <a:off x="479376" y="889320"/>
            <a:ext cx="10551988" cy="53962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970073" y="1121775"/>
            <a:ext cx="5485967" cy="70037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979738" y="1987602"/>
            <a:ext cx="2739998" cy="67869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9" name="Rectangle 8"/>
          <p:cNvSpPr/>
          <p:nvPr/>
        </p:nvSpPr>
        <p:spPr bwMode="white">
          <a:xfrm>
            <a:off x="839416" y="2914434"/>
            <a:ext cx="3080358" cy="70037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2" name="Rectangle 11"/>
          <p:cNvSpPr/>
          <p:nvPr/>
        </p:nvSpPr>
        <p:spPr bwMode="white">
          <a:xfrm>
            <a:off x="970073" y="3787147"/>
            <a:ext cx="6159500" cy="70037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8" name="Rectangle 17"/>
          <p:cNvSpPr/>
          <p:nvPr/>
        </p:nvSpPr>
        <p:spPr bwMode="white">
          <a:xfrm>
            <a:off x="1133821" y="4735661"/>
            <a:ext cx="5466235" cy="65207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0" name="Rectangle 19"/>
          <p:cNvSpPr/>
          <p:nvPr/>
        </p:nvSpPr>
        <p:spPr bwMode="white">
          <a:xfrm>
            <a:off x="979738" y="5747131"/>
            <a:ext cx="2739998" cy="53839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  <p:extLst>
      <p:ext uri="{BB962C8B-B14F-4D97-AF65-F5344CB8AC3E}">
        <p14:creationId xmlns:p14="http://schemas.microsoft.com/office/powerpoint/2010/main" val="39497143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7" grpId="0" animBg="1"/>
      <p:bldP spid="9" grpId="0" animBg="1"/>
      <p:bldP spid="12" grpId="0" animBg="1"/>
      <p:bldP spid="18" grpId="0" animBg="1"/>
      <p:bldP spid="20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</TotalTime>
  <Words>0</Words>
  <Application>Microsoft Office PowerPoint</Application>
  <PresentationFormat>宽屏</PresentationFormat>
  <Paragraphs>0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3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64</cp:revision>
  <dcterms:created xsi:type="dcterms:W3CDTF">2015-09-16T06:44:00Z</dcterms:created>
  <dcterms:modified xsi:type="dcterms:W3CDTF">2022-11-02T15:06:03Z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