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 showGuides="1">
      <p:cViewPr varScale="1">
        <p:scale>
          <a:sx n="83" d="100"/>
          <a:sy n="83" d="100"/>
        </p:scale>
        <p:origin x="64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描述已自动生成">
            <a:extLst>
              <a:ext uri="{FF2B5EF4-FFF2-40B4-BE49-F238E27FC236}">
                <a16:creationId xmlns:a16="http://schemas.microsoft.com/office/drawing/2014/main" id="{5C120DB5-950F-2158-EE83-527A588AF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450" y="1979189"/>
            <a:ext cx="10125099" cy="2899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33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214082" y="2930710"/>
            <a:ext cx="609322" cy="3050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72000" y="4761209"/>
            <a:ext cx="1066314" cy="371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2991802" cy="166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53024" y="1957214"/>
            <a:ext cx="698560" cy="4636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56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272198" y="2924944"/>
            <a:ext cx="3383642" cy="864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4">
            <a:extLst>
              <a:ext uri="{FF2B5EF4-FFF2-40B4-BE49-F238E27FC236}">
                <a16:creationId xmlns:a16="http://schemas.microsoft.com/office/drawing/2014/main" id="{8BC6E834-46A7-6312-EA85-63F94DB09093}"/>
              </a:ext>
            </a:extLst>
          </p:cNvPr>
          <p:cNvSpPr/>
          <p:nvPr/>
        </p:nvSpPr>
        <p:spPr bwMode="white">
          <a:xfrm>
            <a:off x="1631504" y="3789040"/>
            <a:ext cx="3383642" cy="864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395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6" y="1844824"/>
            <a:ext cx="6350187" cy="720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4">
            <a:extLst>
              <a:ext uri="{FF2B5EF4-FFF2-40B4-BE49-F238E27FC236}">
                <a16:creationId xmlns:a16="http://schemas.microsoft.com/office/drawing/2014/main" id="{DD634B1B-FB73-08DC-52C8-2A47FD251FCD}"/>
              </a:ext>
            </a:extLst>
          </p:cNvPr>
          <p:cNvSpPr/>
          <p:nvPr/>
        </p:nvSpPr>
        <p:spPr bwMode="white">
          <a:xfrm>
            <a:off x="1631504" y="2584277"/>
            <a:ext cx="3528392" cy="864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4">
            <a:extLst>
              <a:ext uri="{FF2B5EF4-FFF2-40B4-BE49-F238E27FC236}">
                <a16:creationId xmlns:a16="http://schemas.microsoft.com/office/drawing/2014/main" id="{7A9E4924-502B-C6BD-9D45-EC2DE41D3643}"/>
              </a:ext>
            </a:extLst>
          </p:cNvPr>
          <p:cNvSpPr/>
          <p:nvPr/>
        </p:nvSpPr>
        <p:spPr bwMode="white">
          <a:xfrm>
            <a:off x="1271464" y="3439218"/>
            <a:ext cx="3383642" cy="864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66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281719" y="2420888"/>
            <a:ext cx="4446148" cy="792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559496" y="3281387"/>
            <a:ext cx="4436628" cy="792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4">
            <a:extLst>
              <a:ext uri="{FF2B5EF4-FFF2-40B4-BE49-F238E27FC236}">
                <a16:creationId xmlns:a16="http://schemas.microsoft.com/office/drawing/2014/main" id="{C43C2739-A49A-8DC2-ADD3-25E32D9E03EF}"/>
              </a:ext>
            </a:extLst>
          </p:cNvPr>
          <p:cNvSpPr/>
          <p:nvPr/>
        </p:nvSpPr>
        <p:spPr bwMode="white">
          <a:xfrm>
            <a:off x="1559496" y="4073474"/>
            <a:ext cx="3383642" cy="5029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4">
            <a:extLst>
              <a:ext uri="{FF2B5EF4-FFF2-40B4-BE49-F238E27FC236}">
                <a16:creationId xmlns:a16="http://schemas.microsoft.com/office/drawing/2014/main" id="{DA5ED932-00B2-77E4-7F27-76681ACE417A}"/>
              </a:ext>
            </a:extLst>
          </p:cNvPr>
          <p:cNvSpPr/>
          <p:nvPr/>
        </p:nvSpPr>
        <p:spPr bwMode="white">
          <a:xfrm>
            <a:off x="1281718" y="4576397"/>
            <a:ext cx="4958297" cy="5900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62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1916" y="1844825"/>
            <a:ext cx="4694004" cy="8772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983432" y="2612391"/>
            <a:ext cx="7388033" cy="528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93185" y="3215408"/>
            <a:ext cx="7678280" cy="4515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4">
            <a:extLst>
              <a:ext uri="{FF2B5EF4-FFF2-40B4-BE49-F238E27FC236}">
                <a16:creationId xmlns:a16="http://schemas.microsoft.com/office/drawing/2014/main" id="{306AA7CE-CE49-740D-B88C-C9324C13FE80}"/>
              </a:ext>
            </a:extLst>
          </p:cNvPr>
          <p:cNvSpPr/>
          <p:nvPr/>
        </p:nvSpPr>
        <p:spPr bwMode="white">
          <a:xfrm>
            <a:off x="693185" y="3666922"/>
            <a:ext cx="3383642" cy="864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95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29322" y="2680905"/>
            <a:ext cx="5807603" cy="295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38842" y="3252319"/>
            <a:ext cx="1485223" cy="295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38842" y="3823733"/>
            <a:ext cx="4436628" cy="3047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76925" y="4404670"/>
            <a:ext cx="1951735" cy="2761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69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931031"/>
            <a:ext cx="6769190" cy="2959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2492897"/>
            <a:ext cx="2749787" cy="7651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429000"/>
            <a:ext cx="5918139" cy="9282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19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329322" y="2492896"/>
            <a:ext cx="4766678" cy="7920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4">
            <a:extLst>
              <a:ext uri="{FF2B5EF4-FFF2-40B4-BE49-F238E27FC236}">
                <a16:creationId xmlns:a16="http://schemas.microsoft.com/office/drawing/2014/main" id="{D9B6B6A4-5F87-71DD-52B7-21CE04B8C12B}"/>
              </a:ext>
            </a:extLst>
          </p:cNvPr>
          <p:cNvSpPr/>
          <p:nvPr/>
        </p:nvSpPr>
        <p:spPr bwMode="white">
          <a:xfrm>
            <a:off x="1775520" y="3429000"/>
            <a:ext cx="4176464" cy="792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4">
            <a:extLst>
              <a:ext uri="{FF2B5EF4-FFF2-40B4-BE49-F238E27FC236}">
                <a16:creationId xmlns:a16="http://schemas.microsoft.com/office/drawing/2014/main" id="{C0CBEB5D-848E-173F-96DA-3505D9CB1A0E}"/>
              </a:ext>
            </a:extLst>
          </p:cNvPr>
          <p:cNvSpPr/>
          <p:nvPr/>
        </p:nvSpPr>
        <p:spPr bwMode="white">
          <a:xfrm>
            <a:off x="2020840" y="4221088"/>
            <a:ext cx="3383642" cy="6567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4">
            <a:extLst>
              <a:ext uri="{FF2B5EF4-FFF2-40B4-BE49-F238E27FC236}">
                <a16:creationId xmlns:a16="http://schemas.microsoft.com/office/drawing/2014/main" id="{AC90631D-41D2-8034-D2C4-71BB62539C0F}"/>
              </a:ext>
            </a:extLst>
          </p:cNvPr>
          <p:cNvSpPr/>
          <p:nvPr/>
        </p:nvSpPr>
        <p:spPr bwMode="white">
          <a:xfrm>
            <a:off x="2294591" y="4877878"/>
            <a:ext cx="3383642" cy="5673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1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852382"/>
            <a:ext cx="6710227" cy="5428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1661871"/>
            <a:ext cx="1551867" cy="247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6" y="2132856"/>
            <a:ext cx="4117939" cy="6190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2795155"/>
            <a:ext cx="6378842" cy="295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4">
            <a:extLst>
              <a:ext uri="{FF2B5EF4-FFF2-40B4-BE49-F238E27FC236}">
                <a16:creationId xmlns:a16="http://schemas.microsoft.com/office/drawing/2014/main" id="{9EA31975-E331-248C-0D90-243BEE29F612}"/>
              </a:ext>
            </a:extLst>
          </p:cNvPr>
          <p:cNvSpPr/>
          <p:nvPr/>
        </p:nvSpPr>
        <p:spPr bwMode="white">
          <a:xfrm>
            <a:off x="620859" y="3133660"/>
            <a:ext cx="3383642" cy="6190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4">
            <a:extLst>
              <a:ext uri="{FF2B5EF4-FFF2-40B4-BE49-F238E27FC236}">
                <a16:creationId xmlns:a16="http://schemas.microsoft.com/office/drawing/2014/main" id="{7904D099-3E39-447D-B485-51B45E4AA5C6}"/>
              </a:ext>
            </a:extLst>
          </p:cNvPr>
          <p:cNvSpPr/>
          <p:nvPr/>
        </p:nvSpPr>
        <p:spPr bwMode="white">
          <a:xfrm>
            <a:off x="1390121" y="3795958"/>
            <a:ext cx="3383642" cy="5055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4">
            <a:extLst>
              <a:ext uri="{FF2B5EF4-FFF2-40B4-BE49-F238E27FC236}">
                <a16:creationId xmlns:a16="http://schemas.microsoft.com/office/drawing/2014/main" id="{2848BC02-BA00-5898-9868-2DE06635C191}"/>
              </a:ext>
            </a:extLst>
          </p:cNvPr>
          <p:cNvSpPr/>
          <p:nvPr/>
        </p:nvSpPr>
        <p:spPr bwMode="white">
          <a:xfrm>
            <a:off x="1199456" y="4344738"/>
            <a:ext cx="3383642" cy="4954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4">
            <a:extLst>
              <a:ext uri="{FF2B5EF4-FFF2-40B4-BE49-F238E27FC236}">
                <a16:creationId xmlns:a16="http://schemas.microsoft.com/office/drawing/2014/main" id="{5144E575-14CD-56B6-0151-FEF5F16BDC79}"/>
              </a:ext>
            </a:extLst>
          </p:cNvPr>
          <p:cNvSpPr/>
          <p:nvPr/>
        </p:nvSpPr>
        <p:spPr bwMode="white">
          <a:xfrm>
            <a:off x="1457850" y="4898242"/>
            <a:ext cx="3383642" cy="6500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12" t="399" r="-2912" b="69977"/>
          <a:stretch/>
        </p:blipFill>
        <p:spPr>
          <a:xfrm>
            <a:off x="1055440" y="908720"/>
            <a:ext cx="11520000" cy="64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 descr="1.png">
            <a:extLst>
              <a:ext uri="{FF2B5EF4-FFF2-40B4-BE49-F238E27FC236}">
                <a16:creationId xmlns:a16="http://schemas.microsoft.com/office/drawing/2014/main" id="{DAB9A33F-2C71-D30C-8308-F893115E92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62"/>
          <a:stretch/>
        </p:blipFill>
        <p:spPr>
          <a:xfrm>
            <a:off x="960112" y="1556792"/>
            <a:ext cx="11328576" cy="412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Rectangle 2">
            <a:extLst>
              <a:ext uri="{FF2B5EF4-FFF2-40B4-BE49-F238E27FC236}">
                <a16:creationId xmlns:a16="http://schemas.microsoft.com/office/drawing/2014/main" id="{E5CF5E4B-B12B-0E87-B4D5-9537FC2C4739}"/>
              </a:ext>
            </a:extLst>
          </p:cNvPr>
          <p:cNvSpPr/>
          <p:nvPr/>
        </p:nvSpPr>
        <p:spPr bwMode="white">
          <a:xfrm>
            <a:off x="10613051" y="2814325"/>
            <a:ext cx="257057" cy="2762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3">
            <a:extLst>
              <a:ext uri="{FF2B5EF4-FFF2-40B4-BE49-F238E27FC236}">
                <a16:creationId xmlns:a16="http://schemas.microsoft.com/office/drawing/2014/main" id="{FFF980FE-A856-CA05-F36C-08DB5EF09BA6}"/>
              </a:ext>
            </a:extLst>
          </p:cNvPr>
          <p:cNvSpPr/>
          <p:nvPr/>
        </p:nvSpPr>
        <p:spPr bwMode="white">
          <a:xfrm>
            <a:off x="10613051" y="4338608"/>
            <a:ext cx="257057" cy="2762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03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00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37719" y="1090713"/>
            <a:ext cx="276099" cy="476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1071642"/>
            <a:ext cx="9358809" cy="3337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1729603"/>
            <a:ext cx="3912991" cy="4863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262347" y="2111030"/>
            <a:ext cx="933024" cy="2479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195041" y="2187315"/>
            <a:ext cx="238016" cy="1716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613950" y="2091959"/>
            <a:ext cx="123768" cy="1239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2702242"/>
            <a:ext cx="1808925" cy="3146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3322060"/>
            <a:ext cx="6293157" cy="3242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3970486"/>
            <a:ext cx="3617851" cy="2669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4561698"/>
            <a:ext cx="8263933" cy="3337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58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348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00361"/>
            <a:ext cx="6902479" cy="324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1749152"/>
            <a:ext cx="5558099" cy="6774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2722339"/>
            <a:ext cx="7949752" cy="3339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3380671"/>
            <a:ext cx="2741950" cy="6392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33531"/>
            <a:ext cx="8870467" cy="818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335360" y="1908946"/>
            <a:ext cx="9217024" cy="930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720000" y="2896304"/>
            <a:ext cx="7968288" cy="9517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4">
            <a:extLst>
              <a:ext uri="{FF2B5EF4-FFF2-40B4-BE49-F238E27FC236}">
                <a16:creationId xmlns:a16="http://schemas.microsoft.com/office/drawing/2014/main" id="{27EE64E7-08B3-71FE-B4D1-ADF6ACD281B7}"/>
              </a:ext>
            </a:extLst>
          </p:cNvPr>
          <p:cNvSpPr/>
          <p:nvPr/>
        </p:nvSpPr>
        <p:spPr bwMode="white">
          <a:xfrm>
            <a:off x="407368" y="3712298"/>
            <a:ext cx="4536504" cy="8143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26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5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52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741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7688" y="1126199"/>
            <a:ext cx="9628784" cy="331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7688" y="1756325"/>
            <a:ext cx="2140627" cy="3069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868705" y="1756325"/>
            <a:ext cx="969340" cy="3231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175663" y="2410687"/>
            <a:ext cx="1421699" cy="250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7688" y="2410687"/>
            <a:ext cx="3909674" cy="4847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637752" y="2564179"/>
            <a:ext cx="2407196" cy="331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448657" y="2871164"/>
            <a:ext cx="226179" cy="1696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531088" y="2798457"/>
            <a:ext cx="282724" cy="2585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3846123" y="2798457"/>
            <a:ext cx="411969" cy="2423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7688" y="3388190"/>
            <a:ext cx="1736735" cy="3231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2174011" y="3388190"/>
            <a:ext cx="4822470" cy="3231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7688" y="4010238"/>
            <a:ext cx="5000182" cy="315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7688" y="4632286"/>
            <a:ext cx="6171469" cy="3231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7688" y="5254333"/>
            <a:ext cx="7980905" cy="331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5235512" y="5916774"/>
            <a:ext cx="210023" cy="250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7688" y="6078345"/>
            <a:ext cx="4426655" cy="315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5162811" y="6183366"/>
            <a:ext cx="718927" cy="3635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861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6657" y="1133400"/>
            <a:ext cx="9894407" cy="3417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6657" y="1708566"/>
            <a:ext cx="9894407" cy="15764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6657" y="3284984"/>
            <a:ext cx="2475685" cy="4991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6657" y="3892534"/>
            <a:ext cx="5193319" cy="7252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6656" y="4660384"/>
            <a:ext cx="6633479" cy="9993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86656" y="5702353"/>
            <a:ext cx="7281551" cy="9576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2" grpId="0" animBg="1"/>
      <p:bldP spid="16" grpId="0" animBg="1"/>
      <p:bldP spid="2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228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2238" y="1126622"/>
            <a:ext cx="802431" cy="3210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67541" y="1098295"/>
            <a:ext cx="5163880" cy="3777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2238" y="1825377"/>
            <a:ext cx="3861109" cy="3871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2238" y="2552459"/>
            <a:ext cx="6476091" cy="3871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2238" y="3279540"/>
            <a:ext cx="6428889" cy="396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2238" y="4016065"/>
            <a:ext cx="8807861" cy="3871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2238" y="4743147"/>
            <a:ext cx="8760660" cy="3871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2238" y="5508000"/>
            <a:ext cx="3049238" cy="3493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2238" y="6206754"/>
            <a:ext cx="10238298" cy="3777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86"/>
          <a:stretch/>
        </p:blipFill>
        <p:spPr>
          <a:xfrm>
            <a:off x="767408" y="900000"/>
            <a:ext cx="11256568" cy="497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48339" y="1090595"/>
            <a:ext cx="285619" cy="2763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348339" y="4140125"/>
            <a:ext cx="276099" cy="2858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37"/>
          <a:stretch/>
        </p:blipFill>
        <p:spPr>
          <a:xfrm>
            <a:off x="839416" y="900000"/>
            <a:ext cx="11112552" cy="5282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76331" y="1138398"/>
            <a:ext cx="276099" cy="2860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276331" y="3550990"/>
            <a:ext cx="285619" cy="2860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86"/>
          <a:stretch/>
        </p:blipFill>
        <p:spPr>
          <a:xfrm>
            <a:off x="643543" y="764704"/>
            <a:ext cx="11256568" cy="2385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05433" y="2043307"/>
            <a:ext cx="276099" cy="2862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5.png">
            <a:extLst>
              <a:ext uri="{FF2B5EF4-FFF2-40B4-BE49-F238E27FC236}">
                <a16:creationId xmlns:a16="http://schemas.microsoft.com/office/drawing/2014/main" id="{18F023B1-1B89-7079-6047-BB3526D0EF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3150159"/>
            <a:ext cx="10513168" cy="1946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59B1D4A5-AD7A-6874-B087-F4C4BA335A6F}"/>
              </a:ext>
            </a:extLst>
          </p:cNvPr>
          <p:cNvSpPr/>
          <p:nvPr/>
        </p:nvSpPr>
        <p:spPr bwMode="white">
          <a:xfrm>
            <a:off x="10195913" y="3276636"/>
            <a:ext cx="436591" cy="5844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25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04610" y="3900774"/>
            <a:ext cx="296879" cy="2972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31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78479" y="2291852"/>
            <a:ext cx="276099" cy="305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82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28198" y="2091877"/>
            <a:ext cx="923504" cy="305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402842" y="2082342"/>
            <a:ext cx="1304330" cy="3146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91041" y="4904707"/>
            <a:ext cx="2970446" cy="7818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76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84264" y="1186043"/>
            <a:ext cx="1370975" cy="3432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469157" y="2416032"/>
            <a:ext cx="466512" cy="3051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290909" y="4523222"/>
            <a:ext cx="285619" cy="3051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2022-11-02T11:08:14Z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