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0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5096735-25C5-5A73-0734-5FA94601A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090" y="2996952"/>
            <a:ext cx="896182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1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3364" y="1138471"/>
            <a:ext cx="5412635" cy="421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3364" y="1973120"/>
            <a:ext cx="1452195" cy="632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467341" y="2619402"/>
            <a:ext cx="5412635" cy="1160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3364" y="4238598"/>
            <a:ext cx="3684443" cy="421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3365" y="5119108"/>
            <a:ext cx="6282754" cy="431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83365" y="6017960"/>
            <a:ext cx="4980587" cy="6420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20" grpId="0" animBg="1"/>
      <p:bldP spid="23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81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147662"/>
            <a:ext cx="8870467" cy="4381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109738"/>
            <a:ext cx="4398545" cy="400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014660"/>
            <a:ext cx="5414083" cy="647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3957684"/>
            <a:ext cx="4484231" cy="400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1917" y="4834030"/>
            <a:ext cx="6607338" cy="419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42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69954" y="6009152"/>
            <a:ext cx="268444" cy="333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4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559142" y="5453213"/>
            <a:ext cx="303212" cy="310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1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92859" y="4102192"/>
            <a:ext cx="428429" cy="3907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1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45190" y="3139628"/>
            <a:ext cx="352264" cy="3907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4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8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617" y="1120407"/>
            <a:ext cx="4109239" cy="440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0617" y="1796326"/>
            <a:ext cx="866795" cy="330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0616" y="2479591"/>
            <a:ext cx="4109239" cy="5069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0617" y="3221632"/>
            <a:ext cx="4745340" cy="3453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720000" y="3904898"/>
            <a:ext cx="1991623" cy="396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690617" y="4705713"/>
            <a:ext cx="3821207" cy="3967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690617" y="5425714"/>
            <a:ext cx="1895197" cy="271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3" name="Rectangle 42"/>
          <p:cNvSpPr/>
          <p:nvPr/>
        </p:nvSpPr>
        <p:spPr bwMode="white">
          <a:xfrm>
            <a:off x="690617" y="6020818"/>
            <a:ext cx="5261367" cy="477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6" name="图片 45" descr="图示&#10;&#10;描述已自动生成">
            <a:extLst>
              <a:ext uri="{FF2B5EF4-FFF2-40B4-BE49-F238E27FC236}">
                <a16:creationId xmlns:a16="http://schemas.microsoft.com/office/drawing/2014/main" id="{783F2039-69FE-BEF1-5F67-1441F58E99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38" y="991699"/>
            <a:ext cx="3884670" cy="199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31" grpId="0" animBg="1"/>
      <p:bldP spid="34" grpId="0" animBg="1"/>
      <p:bldP spid="37" grpId="0" animBg="1"/>
      <p:bldP spid="41" grpId="0" animBg="1"/>
      <p:bldP spid="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5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8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81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569135" y="6190189"/>
            <a:ext cx="257244" cy="263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1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44" y="1166578"/>
            <a:ext cx="6278152" cy="466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44" y="2061520"/>
            <a:ext cx="3149074" cy="447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44" y="2985024"/>
            <a:ext cx="4404899" cy="390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44" y="3645024"/>
            <a:ext cx="5702088" cy="1129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44" y="5269983"/>
            <a:ext cx="5702088" cy="4189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1944" y="6079239"/>
            <a:ext cx="6516967" cy="4189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3" grpId="0" animBg="1"/>
      <p:bldP spid="18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24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7107" y="991608"/>
            <a:ext cx="3857365" cy="337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71507" y="1556792"/>
            <a:ext cx="2804213" cy="337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71507" y="2039402"/>
            <a:ext cx="4820437" cy="377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71507" y="2564904"/>
            <a:ext cx="2804213" cy="406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71507" y="3195984"/>
            <a:ext cx="1413604" cy="206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771507" y="3626668"/>
            <a:ext cx="3020238" cy="3422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71507" y="4209423"/>
            <a:ext cx="3336563" cy="257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771507" y="4764811"/>
            <a:ext cx="1384988" cy="211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7106" y="5234315"/>
            <a:ext cx="5398893" cy="377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771507" y="5806878"/>
            <a:ext cx="3782965" cy="217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771507" y="6299284"/>
            <a:ext cx="5917679" cy="269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5" grpId="0" animBg="1"/>
      <p:bldP spid="18" grpId="0" animBg="1"/>
      <p:bldP spid="20" grpId="0" animBg="1"/>
      <p:bldP spid="24" grpId="0" animBg="1"/>
      <p:bldP spid="26" grpId="0" animBg="1"/>
      <p:bldP spid="27" grpId="0" animBg="1"/>
      <p:bldP spid="34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34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778" y="1097446"/>
            <a:ext cx="4831808" cy="326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52322" y="1683700"/>
            <a:ext cx="5991750" cy="829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2778" y="2513616"/>
            <a:ext cx="5547238" cy="7625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2778" y="3357872"/>
            <a:ext cx="1823837" cy="285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2778" y="3984255"/>
            <a:ext cx="2102857" cy="306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2778" y="4597021"/>
            <a:ext cx="4661674" cy="299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2778" y="5250638"/>
            <a:ext cx="4021970" cy="7073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2778" y="6217446"/>
            <a:ext cx="4314601" cy="299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3" grpId="0" animBg="1"/>
      <p:bldP spid="14" grpId="0" animBg="1"/>
      <p:bldP spid="16" grpId="0" animBg="1"/>
      <p:bldP spid="18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28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42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4083697"/>
            <a:ext cx="342743" cy="3908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9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61884" y="4103177"/>
            <a:ext cx="8149685" cy="486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62611" y="5056504"/>
            <a:ext cx="1628033" cy="467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4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37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489" y="1092838"/>
            <a:ext cx="5370102" cy="377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28910" y="1872576"/>
            <a:ext cx="5627130" cy="4443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6489" y="2643930"/>
            <a:ext cx="4649620" cy="394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86489" y="3390131"/>
            <a:ext cx="1826337" cy="427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828910" y="4295633"/>
            <a:ext cx="3826930" cy="573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463751" y="5004571"/>
            <a:ext cx="4872358" cy="7605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7" name="图片 46" descr="图示&#10;&#10;描述已自动生成">
            <a:extLst>
              <a:ext uri="{FF2B5EF4-FFF2-40B4-BE49-F238E27FC236}">
                <a16:creationId xmlns:a16="http://schemas.microsoft.com/office/drawing/2014/main" id="{0125BA35-DD26-CD3A-3710-C5E94E94B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764589"/>
            <a:ext cx="3672408" cy="3053140"/>
          </a:xfrm>
          <a:prstGeom prst="rect">
            <a:avLst/>
          </a:prstGeom>
        </p:spPr>
      </p:pic>
      <p:sp useBgFill="1">
        <p:nvSpPr>
          <p:cNvPr id="48" name="Rectangle 41">
            <a:extLst>
              <a:ext uri="{FF2B5EF4-FFF2-40B4-BE49-F238E27FC236}">
                <a16:creationId xmlns:a16="http://schemas.microsoft.com/office/drawing/2014/main" id="{D78B2290-14F7-389A-379A-E306EF686F91}"/>
              </a:ext>
            </a:extLst>
          </p:cNvPr>
          <p:cNvSpPr/>
          <p:nvPr/>
        </p:nvSpPr>
        <p:spPr bwMode="white">
          <a:xfrm>
            <a:off x="575120" y="5851383"/>
            <a:ext cx="4872358" cy="7605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22" grpId="0" animBg="1"/>
      <p:bldP spid="28" grpId="0" animBg="1"/>
      <p:bldP spid="30" grpId="0" animBg="1"/>
      <p:bldP spid="42" grpId="0" animBg="1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38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88468" y="1024351"/>
            <a:ext cx="7495764" cy="19726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90945" y="3275013"/>
            <a:ext cx="4438061" cy="355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90945" y="4032493"/>
            <a:ext cx="1947071" cy="284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790945" y="4742630"/>
            <a:ext cx="3862611" cy="331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90945" y="5444876"/>
            <a:ext cx="4390764" cy="355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90945" y="6147123"/>
            <a:ext cx="2711710" cy="331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3565719" y="6147123"/>
            <a:ext cx="2530404" cy="347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2022-11-02T15:11:59Z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