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卡通人物&#10;&#10;中度可信度描述已自动生成">
            <a:extLst>
              <a:ext uri="{FF2B5EF4-FFF2-40B4-BE49-F238E27FC236}">
                <a16:creationId xmlns:a16="http://schemas.microsoft.com/office/drawing/2014/main" id="{1D48F829-8460-5D76-4EF3-76B70334E3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852936"/>
            <a:ext cx="6909984" cy="10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90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3666" y="2026561"/>
            <a:ext cx="10164861" cy="436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3667" y="2871482"/>
            <a:ext cx="2334370" cy="436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3667" y="3725488"/>
            <a:ext cx="10164860" cy="436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3667" y="4579494"/>
            <a:ext cx="1811933" cy="10097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18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64810" y="2776671"/>
            <a:ext cx="316474" cy="3412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08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745256" y="3025362"/>
            <a:ext cx="342743" cy="3907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97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73818" y="3246514"/>
            <a:ext cx="437950" cy="391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93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1339175"/>
            <a:ext cx="361785" cy="4105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58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16988" y="3016703"/>
            <a:ext cx="243665" cy="2693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55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04862" y="3136345"/>
            <a:ext cx="534914" cy="3946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023328" y="4075986"/>
            <a:ext cx="553682" cy="3946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149463" y="4996835"/>
            <a:ext cx="544298" cy="3946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910715" y="5889494"/>
            <a:ext cx="544298" cy="4604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00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81454" y="2852936"/>
            <a:ext cx="1782298" cy="648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28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623865" y="3429000"/>
            <a:ext cx="5494785" cy="8660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691121" y="4745828"/>
            <a:ext cx="2049358" cy="8660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129630" y="6086687"/>
            <a:ext cx="1109696" cy="4120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27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575686"/>
            <a:ext cx="3427438" cy="4665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67140" y="3470655"/>
            <a:ext cx="1161520" cy="4379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42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821421" y="3947500"/>
            <a:ext cx="437950" cy="3904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79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118752"/>
            <a:ext cx="3427438" cy="4570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76793" y="3023294"/>
            <a:ext cx="2332562" cy="4570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167140" y="3889751"/>
            <a:ext cx="1161520" cy="4379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32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806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30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3865" y="1180313"/>
            <a:ext cx="5645992" cy="4340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62015" y="1967003"/>
            <a:ext cx="5914105" cy="4792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262015" y="2780928"/>
            <a:ext cx="3393825" cy="5848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541359" y="3666970"/>
            <a:ext cx="3268127" cy="424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3865" y="4489827"/>
            <a:ext cx="3586334" cy="424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3864" y="5321726"/>
            <a:ext cx="5412135" cy="4159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3865" y="6135541"/>
            <a:ext cx="7741784" cy="4159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13" grpId="0" animBg="1"/>
      <p:bldP spid="15" grpId="0" animBg="1"/>
      <p:bldP spid="17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700808"/>
            <a:ext cx="11520000" cy="2981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87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121014"/>
            <a:ext cx="371305" cy="400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35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0462" y="2455615"/>
            <a:ext cx="342743" cy="4008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3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3223" y="2139659"/>
            <a:ext cx="542677" cy="4005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403173" y="3074172"/>
            <a:ext cx="561719" cy="3909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708165" y="4313832"/>
            <a:ext cx="561719" cy="4005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093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49759" y="2703260"/>
            <a:ext cx="290385" cy="3204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70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22774" y="1719854"/>
            <a:ext cx="1253140" cy="3643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68128" y="2406569"/>
            <a:ext cx="1204135" cy="3573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198277" y="2448613"/>
            <a:ext cx="154017" cy="2802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622774" y="3317518"/>
            <a:ext cx="1253140" cy="3713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868128" y="4242481"/>
            <a:ext cx="1533171" cy="3643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629774" y="5153430"/>
            <a:ext cx="1246139" cy="3713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868128" y="6078394"/>
            <a:ext cx="1540172" cy="3643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1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05487" y="3957230"/>
            <a:ext cx="9396892" cy="4571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926148" y="3985803"/>
            <a:ext cx="790214" cy="3523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86446" y="4900115"/>
            <a:ext cx="418909" cy="3523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33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2119" y="1628800"/>
            <a:ext cx="8140185" cy="5020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2118" y="2276872"/>
            <a:ext cx="2019505" cy="9870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2119" y="4798111"/>
            <a:ext cx="7534706" cy="3277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92119" y="5474527"/>
            <a:ext cx="1080369" cy="2580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807339" y="5467554"/>
            <a:ext cx="2195589" cy="3138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4044750" y="5488474"/>
            <a:ext cx="299715" cy="2649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2022-11-02T13:50:20Z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