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7" r:id="rId22"/>
    <p:sldId id="348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4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3EB312B7-0DC8-DD2D-0C4C-E362AFADE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492" y="2852936"/>
            <a:ext cx="6071016" cy="1124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1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892" y="2310003"/>
            <a:ext cx="342743" cy="390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59614"/>
            <a:ext cx="9073008" cy="535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44272" y="4077072"/>
            <a:ext cx="450497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7FF60E16-FAF7-A730-7B11-69D5D4A319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210" b="19454"/>
          <a:stretch/>
        </p:blipFill>
        <p:spPr>
          <a:xfrm>
            <a:off x="9528350" y="3429000"/>
            <a:ext cx="2618000" cy="27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96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1.png">
            <a:extLst>
              <a:ext uri="{FF2B5EF4-FFF2-40B4-BE49-F238E27FC236}">
                <a16:creationId xmlns:a16="http://schemas.microsoft.com/office/drawing/2014/main" id="{60650EA4-B196-E15F-CCA5-5DAFB2FC3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66" t="17808" r="24581" b="16542"/>
          <a:stretch/>
        </p:blipFill>
        <p:spPr>
          <a:xfrm>
            <a:off x="7386140" y="3790141"/>
            <a:ext cx="3600400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07453E61-1E78-367E-FF78-C00A3BF8E2A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1988840"/>
            <a:ext cx="11520000" cy="181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4DDD083-B281-2692-0E8C-F57E63F83901}"/>
              </a:ext>
            </a:extLst>
          </p:cNvPr>
          <p:cNvSpPr/>
          <p:nvPr/>
        </p:nvSpPr>
        <p:spPr bwMode="white">
          <a:xfrm>
            <a:off x="7224289" y="3105948"/>
            <a:ext cx="323702" cy="401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26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5315" y="5142342"/>
            <a:ext cx="2180668" cy="399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9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292" y="1099819"/>
            <a:ext cx="5292908" cy="40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292" y="1822225"/>
            <a:ext cx="6058780" cy="606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5292" y="2707057"/>
            <a:ext cx="2746412" cy="438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98092" y="3515021"/>
            <a:ext cx="5297908" cy="512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403292" y="4249337"/>
            <a:ext cx="3604475" cy="512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5292" y="5131343"/>
            <a:ext cx="5410708" cy="512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3">
            <a:extLst>
              <a:ext uri="{FF2B5EF4-FFF2-40B4-BE49-F238E27FC236}">
                <a16:creationId xmlns:a16="http://schemas.microsoft.com/office/drawing/2014/main" id="{B593318D-DEE7-0F0F-457C-EBCDF9A6417B}"/>
              </a:ext>
            </a:extLst>
          </p:cNvPr>
          <p:cNvSpPr/>
          <p:nvPr/>
        </p:nvSpPr>
        <p:spPr bwMode="white">
          <a:xfrm>
            <a:off x="558816" y="5958000"/>
            <a:ext cx="5410708" cy="512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8" name="图片 27" descr="图片包含 游戏机, 物体&#10;&#10;描述已自动生成">
            <a:extLst>
              <a:ext uri="{FF2B5EF4-FFF2-40B4-BE49-F238E27FC236}">
                <a16:creationId xmlns:a16="http://schemas.microsoft.com/office/drawing/2014/main" id="{C116349A-3C48-3A1E-F36B-8E7E3430A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986" y="835497"/>
            <a:ext cx="3284632" cy="340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1" grpId="0" animBg="1"/>
      <p:bldP spid="20" grpId="0" animBg="1"/>
      <p:bldP spid="24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37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9456" y="1023538"/>
            <a:ext cx="1952485" cy="393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9456" y="1633511"/>
            <a:ext cx="4946504" cy="509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89456" y="2521447"/>
            <a:ext cx="2714256" cy="347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130" y="3247238"/>
            <a:ext cx="7567110" cy="1977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89456" y="5424611"/>
            <a:ext cx="4283121" cy="362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89456" y="5869673"/>
            <a:ext cx="4283121" cy="6556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18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25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42975" y="4457849"/>
            <a:ext cx="268165" cy="289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900000"/>
            <a:ext cx="9055620" cy="4667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88105" y="4443966"/>
            <a:ext cx="1616155" cy="952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21.png">
            <a:extLst>
              <a:ext uri="{FF2B5EF4-FFF2-40B4-BE49-F238E27FC236}">
                <a16:creationId xmlns:a16="http://schemas.microsoft.com/office/drawing/2014/main" id="{61C95CC7-9722-0E2E-A7A1-8C53CD18AF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551" b="18489"/>
          <a:stretch/>
        </p:blipFill>
        <p:spPr>
          <a:xfrm>
            <a:off x="8832304" y="3962302"/>
            <a:ext cx="3122655" cy="291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71206" y="4132314"/>
            <a:ext cx="1009190" cy="533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1.png">
            <a:extLst>
              <a:ext uri="{FF2B5EF4-FFF2-40B4-BE49-F238E27FC236}">
                <a16:creationId xmlns:a16="http://schemas.microsoft.com/office/drawing/2014/main" id="{8ECE90AC-6913-2C32-F9AA-63E1B3A0D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916" r="24580" b="18238"/>
          <a:stretch/>
        </p:blipFill>
        <p:spPr>
          <a:xfrm>
            <a:off x="7706285" y="3281124"/>
            <a:ext cx="3744416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0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55834" y="2042890"/>
            <a:ext cx="1348478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129550"/>
            <a:ext cx="390347" cy="3907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60760" y="2198301"/>
            <a:ext cx="609322" cy="391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76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88396" y="5014438"/>
            <a:ext cx="609322" cy="390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71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021" y="1132570"/>
            <a:ext cx="4686899" cy="635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9021" y="1892301"/>
            <a:ext cx="2168507" cy="325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020" y="2566756"/>
            <a:ext cx="4470875" cy="364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89020" y="3279973"/>
            <a:ext cx="4470875" cy="449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7" name="Rectangle 46"/>
          <p:cNvSpPr/>
          <p:nvPr/>
        </p:nvSpPr>
        <p:spPr bwMode="white">
          <a:xfrm>
            <a:off x="689021" y="4016445"/>
            <a:ext cx="7148330" cy="364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2" name="Rectangle 51"/>
          <p:cNvSpPr/>
          <p:nvPr/>
        </p:nvSpPr>
        <p:spPr bwMode="white">
          <a:xfrm>
            <a:off x="689021" y="4529251"/>
            <a:ext cx="8719347" cy="627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55" name="Rectangle 54"/>
          <p:cNvSpPr/>
          <p:nvPr/>
        </p:nvSpPr>
        <p:spPr bwMode="white">
          <a:xfrm>
            <a:off x="689021" y="5373216"/>
            <a:ext cx="3966819" cy="720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7" name="Rectangle 56"/>
          <p:cNvSpPr/>
          <p:nvPr/>
        </p:nvSpPr>
        <p:spPr bwMode="white">
          <a:xfrm>
            <a:off x="689021" y="6179353"/>
            <a:ext cx="7148330" cy="356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9" name="图片 58" descr="图片包含 形状&#10;&#10;描述已自动生成">
            <a:extLst>
              <a:ext uri="{FF2B5EF4-FFF2-40B4-BE49-F238E27FC236}">
                <a16:creationId xmlns:a16="http://schemas.microsoft.com/office/drawing/2014/main" id="{407421D6-681F-50B6-E906-C0EA71B62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20" y="1008531"/>
            <a:ext cx="6234819" cy="3001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39" grpId="0" animBg="1"/>
      <p:bldP spid="47" grpId="0" animBg="1"/>
      <p:bldP spid="52" grpId="0" animBg="1"/>
      <p:bldP spid="55" grpId="0" animBg="1"/>
      <p:bldP spid="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4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375920" y="4099419"/>
            <a:ext cx="4896544" cy="504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745256" y="5782755"/>
            <a:ext cx="342743" cy="391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