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2" r:id="rId8"/>
    <p:sldId id="333" r:id="rId9"/>
    <p:sldId id="334" r:id="rId10"/>
    <p:sldId id="335" r:id="rId11"/>
    <p:sldId id="336" r:id="rId12"/>
    <p:sldId id="338" r:id="rId13"/>
    <p:sldId id="339" r:id="rId14"/>
    <p:sldId id="340" r:id="rId15"/>
    <p:sldId id="341" r:id="rId16"/>
    <p:sldId id="342" r:id="rId17"/>
    <p:sldId id="343" r:id="rId18"/>
    <p:sldId id="345" r:id="rId19"/>
    <p:sldId id="346" r:id="rId20"/>
    <p:sldId id="348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62" autoAdjust="0"/>
    <p:restoredTop sz="94660"/>
  </p:normalViewPr>
  <p:slideViewPr>
    <p:cSldViewPr showGuides="1">
      <p:cViewPr varScale="1">
        <p:scale>
          <a:sx n="80" d="100"/>
          <a:sy n="80" d="100"/>
        </p:scale>
        <p:origin x="144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1A23AA-BF6B-E58F-2F41-B024B78E7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37" y="3140968"/>
            <a:ext cx="10664125" cy="655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77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128215" y="5683728"/>
            <a:ext cx="243890" cy="25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987143"/>
            <a:ext cx="371305" cy="409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92ED8FCA-8AB8-854A-4296-D3C3181AA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622" b="19225"/>
          <a:stretch/>
        </p:blipFill>
        <p:spPr>
          <a:xfrm>
            <a:off x="8950375" y="3177214"/>
            <a:ext cx="3241625" cy="362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922" y="738084"/>
            <a:ext cx="9472526" cy="392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3326385"/>
            <a:ext cx="599801" cy="390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2.png">
            <a:extLst>
              <a:ext uri="{FF2B5EF4-FFF2-40B4-BE49-F238E27FC236}">
                <a16:creationId xmlns:a16="http://schemas.microsoft.com/office/drawing/2014/main" id="{D03F334D-9F6F-3459-D911-8969013C97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6" r="20830" b="20018"/>
          <a:stretch/>
        </p:blipFill>
        <p:spPr>
          <a:xfrm>
            <a:off x="4655840" y="3771722"/>
            <a:ext cx="3086278" cy="3086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771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31753" y="4284742"/>
            <a:ext cx="540601" cy="310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87759" y="5676906"/>
            <a:ext cx="684105" cy="84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93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576" y="1005809"/>
            <a:ext cx="4591154" cy="317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3576" y="1620826"/>
            <a:ext cx="871989" cy="29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6970" y="2142248"/>
            <a:ext cx="4591154" cy="40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576" y="2780928"/>
            <a:ext cx="2100700" cy="40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2664" y="3429001"/>
            <a:ext cx="4007191" cy="45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3576" y="4107347"/>
            <a:ext cx="2450096" cy="3438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92665" y="4675062"/>
            <a:ext cx="4007190" cy="391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92664" y="5330768"/>
            <a:ext cx="2450095" cy="391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92664" y="5852191"/>
            <a:ext cx="2351007" cy="807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2" grpId="0" animBg="1"/>
      <p:bldP spid="15" grpId="0" animBg="1"/>
      <p:bldP spid="20" grpId="0" animBg="1"/>
      <p:bldP spid="23" grpId="0" animBg="1"/>
      <p:bldP spid="28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5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71694"/>
            <a:ext cx="3027570" cy="419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1968321"/>
            <a:ext cx="2399206" cy="352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779101"/>
            <a:ext cx="5093553" cy="4292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1" y="692696"/>
            <a:ext cx="8341428" cy="49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86967" y="5021896"/>
            <a:ext cx="470693" cy="471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>
            <a:extLst>
              <a:ext uri="{FF2B5EF4-FFF2-40B4-BE49-F238E27FC236}">
                <a16:creationId xmlns:a16="http://schemas.microsoft.com/office/drawing/2014/main" id="{369A76E0-0995-81A7-99B3-4AE599B29C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458" b="25684"/>
          <a:stretch/>
        </p:blipFill>
        <p:spPr>
          <a:xfrm>
            <a:off x="7857660" y="4457924"/>
            <a:ext cx="4334340" cy="237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08760" y="4009362"/>
            <a:ext cx="342743" cy="391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>
            <a:extLst>
              <a:ext uri="{FF2B5EF4-FFF2-40B4-BE49-F238E27FC236}">
                <a16:creationId xmlns:a16="http://schemas.microsoft.com/office/drawing/2014/main" id="{2EBAA586-08FF-9DD3-FD9A-13444C3FBD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42" b="23734"/>
          <a:stretch/>
        </p:blipFill>
        <p:spPr>
          <a:xfrm>
            <a:off x="7187247" y="3789040"/>
            <a:ext cx="5351912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59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28925" y="4073222"/>
            <a:ext cx="304661" cy="381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2BDDE8BB-1247-007A-D4E9-05B98DDADE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120" b="23586"/>
          <a:stretch/>
        </p:blipFill>
        <p:spPr>
          <a:xfrm>
            <a:off x="6068987" y="4185429"/>
            <a:ext cx="482453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5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28028" y="4421876"/>
            <a:ext cx="303925" cy="354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2479" y="4093951"/>
            <a:ext cx="561719" cy="390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400FB446-ECDA-648F-5824-93D43165A0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92" b="23335"/>
          <a:stretch/>
        </p:blipFill>
        <p:spPr>
          <a:xfrm>
            <a:off x="7032104" y="3933056"/>
            <a:ext cx="5495928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6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1653" y="2825485"/>
            <a:ext cx="320588" cy="353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66503"/>
            <a:ext cx="371305" cy="409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3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23548" y="3105957"/>
            <a:ext cx="4368396" cy="323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71180" y="3739148"/>
            <a:ext cx="3456667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71180" y="4293096"/>
            <a:ext cx="4176747" cy="37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71180" y="4941168"/>
            <a:ext cx="4680803" cy="523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30352" y="5665956"/>
            <a:ext cx="2561392" cy="378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1271181" y="6285531"/>
            <a:ext cx="3626907" cy="313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8" grpId="0" animBg="1"/>
      <p:bldP spid="23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3225534"/>
            <a:ext cx="437950" cy="400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7794B12B-A141-E641-0FBE-01C9421A2F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789040"/>
            <a:ext cx="11520000" cy="105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6.png">
            <a:extLst>
              <a:ext uri="{FF2B5EF4-FFF2-40B4-BE49-F238E27FC236}">
                <a16:creationId xmlns:a16="http://schemas.microsoft.com/office/drawing/2014/main" id="{9755157E-93C2-BFA8-108E-A47FA9BE88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210" b="26538"/>
          <a:stretch/>
        </p:blipFill>
        <p:spPr>
          <a:xfrm>
            <a:off x="4295800" y="4494817"/>
            <a:ext cx="3600400" cy="235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1064632" cy="376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2144" y="3789040"/>
            <a:ext cx="1152128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D34A9844-C274-5593-C27B-8AB806F29B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6" b="20896"/>
          <a:stretch/>
        </p:blipFill>
        <p:spPr>
          <a:xfrm>
            <a:off x="3287688" y="4347558"/>
            <a:ext cx="6216392" cy="260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95966" y="2993230"/>
            <a:ext cx="3763930" cy="435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72132" y="3674108"/>
            <a:ext cx="4119812" cy="591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472132" y="4551146"/>
            <a:ext cx="5199932" cy="591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472132" y="5599779"/>
            <a:ext cx="1447140" cy="400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96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3195" y="1007126"/>
            <a:ext cx="2387433" cy="4776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83196" y="1742926"/>
            <a:ext cx="2576500" cy="316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83196" y="2276872"/>
            <a:ext cx="4592300" cy="57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67408" y="2996952"/>
            <a:ext cx="2720516" cy="56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83196" y="3702731"/>
            <a:ext cx="1734400" cy="259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1912" y="4184542"/>
            <a:ext cx="6844248" cy="650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83196" y="4988195"/>
            <a:ext cx="1931013" cy="259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83196" y="5589240"/>
            <a:ext cx="5744852" cy="508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83196" y="6266634"/>
            <a:ext cx="3805851" cy="295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6" grpId="0" animBg="1"/>
      <p:bldP spid="19" grpId="0" animBg="1"/>
      <p:bldP spid="21" grpId="0" animBg="1"/>
      <p:bldP spid="28" grpId="0" animBg="1"/>
      <p:bldP spid="30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2022-11-02T13:19:53Z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