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29" r:id="rId6"/>
    <p:sldId id="330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54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21" autoAdjust="0"/>
    <p:restoredTop sz="94660"/>
  </p:normalViewPr>
  <p:slideViewPr>
    <p:cSldViewPr showGuides="1">
      <p:cViewPr varScale="1">
        <p:scale>
          <a:sx n="62" d="100"/>
          <a:sy n="62" d="100"/>
        </p:scale>
        <p:origin x="86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&#10;&#10;描述已自动生成">
            <a:extLst>
              <a:ext uri="{FF2B5EF4-FFF2-40B4-BE49-F238E27FC236}">
                <a16:creationId xmlns:a16="http://schemas.microsoft.com/office/drawing/2014/main" id="{BA3DE75A-FB8D-CF79-7D1D-33D676C869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95" y="2017574"/>
            <a:ext cx="9816610" cy="282285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03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50644" y="1940788"/>
            <a:ext cx="1818446" cy="3151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289256" y="3057965"/>
            <a:ext cx="913983" cy="3246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49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413685" y="1814563"/>
            <a:ext cx="1866049" cy="3715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279735" y="3348362"/>
            <a:ext cx="866380" cy="3143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738380" y="5577611"/>
            <a:ext cx="847338" cy="3620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00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72000" y="3347773"/>
            <a:ext cx="1132958" cy="3238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93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Rectangle 5">
            <a:extLst>
              <a:ext uri="{FF2B5EF4-FFF2-40B4-BE49-F238E27FC236}">
                <a16:creationId xmlns:a16="http://schemas.microsoft.com/office/drawing/2014/main" id="{FA4A107C-730D-72DA-D9CD-A223CF67BAF9}"/>
              </a:ext>
            </a:extLst>
          </p:cNvPr>
          <p:cNvSpPr/>
          <p:nvPr/>
        </p:nvSpPr>
        <p:spPr bwMode="white">
          <a:xfrm>
            <a:off x="3935761" y="2924944"/>
            <a:ext cx="3024336" cy="9361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50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55107" y="4287223"/>
            <a:ext cx="695008" cy="3053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24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47008" y="3761114"/>
            <a:ext cx="7770497" cy="3493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56450" y="4431540"/>
            <a:ext cx="5107945" cy="3493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56450" y="5111409"/>
            <a:ext cx="5334545" cy="3588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84775" y="5829049"/>
            <a:ext cx="3483977" cy="6704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79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Rectangle 5">
            <a:extLst>
              <a:ext uri="{FF2B5EF4-FFF2-40B4-BE49-F238E27FC236}">
                <a16:creationId xmlns:a16="http://schemas.microsoft.com/office/drawing/2014/main" id="{8CB7BB9B-966F-E00F-ABA9-648CFF51A1E8}"/>
              </a:ext>
            </a:extLst>
          </p:cNvPr>
          <p:cNvSpPr/>
          <p:nvPr/>
        </p:nvSpPr>
        <p:spPr bwMode="white">
          <a:xfrm>
            <a:off x="709898" y="2924944"/>
            <a:ext cx="4089958" cy="16561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5">
            <a:extLst>
              <a:ext uri="{FF2B5EF4-FFF2-40B4-BE49-F238E27FC236}">
                <a16:creationId xmlns:a16="http://schemas.microsoft.com/office/drawing/2014/main" id="{63C29083-E1BE-4496-FAF6-AAEDBA2018D4}"/>
              </a:ext>
            </a:extLst>
          </p:cNvPr>
          <p:cNvSpPr/>
          <p:nvPr/>
        </p:nvSpPr>
        <p:spPr bwMode="white">
          <a:xfrm>
            <a:off x="709898" y="4581128"/>
            <a:ext cx="4666022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5">
            <a:extLst>
              <a:ext uri="{FF2B5EF4-FFF2-40B4-BE49-F238E27FC236}">
                <a16:creationId xmlns:a16="http://schemas.microsoft.com/office/drawing/2014/main" id="{C77F5835-5370-E18B-2F34-02093B69E1A6}"/>
              </a:ext>
            </a:extLst>
          </p:cNvPr>
          <p:cNvSpPr/>
          <p:nvPr/>
        </p:nvSpPr>
        <p:spPr bwMode="white">
          <a:xfrm>
            <a:off x="421866" y="5373661"/>
            <a:ext cx="4666022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5">
            <a:extLst>
              <a:ext uri="{FF2B5EF4-FFF2-40B4-BE49-F238E27FC236}">
                <a16:creationId xmlns:a16="http://schemas.microsoft.com/office/drawing/2014/main" id="{F189ACC6-6F9F-53FF-52F9-79AB2A699ED3}"/>
              </a:ext>
            </a:extLst>
          </p:cNvPr>
          <p:cNvSpPr/>
          <p:nvPr/>
        </p:nvSpPr>
        <p:spPr bwMode="white">
          <a:xfrm>
            <a:off x="709898" y="6111859"/>
            <a:ext cx="6178190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845"/>
          <a:stretch/>
        </p:blipFill>
        <p:spPr>
          <a:xfrm>
            <a:off x="720001" y="900000"/>
            <a:ext cx="11640696" cy="2323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0155"/>
          <a:stretch/>
        </p:blipFill>
        <p:spPr>
          <a:xfrm>
            <a:off x="577694" y="1124744"/>
            <a:ext cx="11036612" cy="5103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5">
            <a:extLst>
              <a:ext uri="{FF2B5EF4-FFF2-40B4-BE49-F238E27FC236}">
                <a16:creationId xmlns:a16="http://schemas.microsoft.com/office/drawing/2014/main" id="{80C65771-B35D-E939-D77B-98D781E4FF2D}"/>
              </a:ext>
            </a:extLst>
          </p:cNvPr>
          <p:cNvSpPr/>
          <p:nvPr/>
        </p:nvSpPr>
        <p:spPr bwMode="white">
          <a:xfrm>
            <a:off x="1199456" y="1340768"/>
            <a:ext cx="4666022" cy="720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5">
            <a:extLst>
              <a:ext uri="{FF2B5EF4-FFF2-40B4-BE49-F238E27FC236}">
                <a16:creationId xmlns:a16="http://schemas.microsoft.com/office/drawing/2014/main" id="{E9345B19-7945-8046-343E-9F7B58090920}"/>
              </a:ext>
            </a:extLst>
          </p:cNvPr>
          <p:cNvSpPr/>
          <p:nvPr/>
        </p:nvSpPr>
        <p:spPr bwMode="white">
          <a:xfrm>
            <a:off x="1199456" y="2277890"/>
            <a:ext cx="4666022" cy="9350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5">
            <a:extLst>
              <a:ext uri="{FF2B5EF4-FFF2-40B4-BE49-F238E27FC236}">
                <a16:creationId xmlns:a16="http://schemas.microsoft.com/office/drawing/2014/main" id="{5EB459CD-A425-EC55-8A3E-9375E6A8E94A}"/>
              </a:ext>
            </a:extLst>
          </p:cNvPr>
          <p:cNvSpPr/>
          <p:nvPr/>
        </p:nvSpPr>
        <p:spPr bwMode="white">
          <a:xfrm>
            <a:off x="1185282" y="3208296"/>
            <a:ext cx="6494893" cy="720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>
            <a:extLst>
              <a:ext uri="{FF2B5EF4-FFF2-40B4-BE49-F238E27FC236}">
                <a16:creationId xmlns:a16="http://schemas.microsoft.com/office/drawing/2014/main" id="{F518B757-3D62-4F15-370B-112186C59FFE}"/>
              </a:ext>
            </a:extLst>
          </p:cNvPr>
          <p:cNvSpPr/>
          <p:nvPr/>
        </p:nvSpPr>
        <p:spPr bwMode="white">
          <a:xfrm>
            <a:off x="3532467" y="3928376"/>
            <a:ext cx="4666022" cy="1368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5">
            <a:extLst>
              <a:ext uri="{FF2B5EF4-FFF2-40B4-BE49-F238E27FC236}">
                <a16:creationId xmlns:a16="http://schemas.microsoft.com/office/drawing/2014/main" id="{E1C891B0-7A7F-3417-7F0B-F259F6CA039C}"/>
              </a:ext>
            </a:extLst>
          </p:cNvPr>
          <p:cNvSpPr/>
          <p:nvPr/>
        </p:nvSpPr>
        <p:spPr bwMode="white">
          <a:xfrm>
            <a:off x="1203178" y="5247142"/>
            <a:ext cx="8997278" cy="980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5640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4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092"/>
          <a:stretch/>
        </p:blipFill>
        <p:spPr>
          <a:xfrm>
            <a:off x="720000" y="900000"/>
            <a:ext cx="11520000" cy="7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 descr="1.png">
            <a:extLst>
              <a:ext uri="{FF2B5EF4-FFF2-40B4-BE49-F238E27FC236}">
                <a16:creationId xmlns:a16="http://schemas.microsoft.com/office/drawing/2014/main" id="{27419E65-C8DA-2CC0-5D79-C5F99D5814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1625747"/>
            <a:ext cx="11520000" cy="5139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Rectangle 2">
            <a:extLst>
              <a:ext uri="{FF2B5EF4-FFF2-40B4-BE49-F238E27FC236}">
                <a16:creationId xmlns:a16="http://schemas.microsoft.com/office/drawing/2014/main" id="{7CA94723-CEFA-5333-00B2-07E53957CCCC}"/>
              </a:ext>
            </a:extLst>
          </p:cNvPr>
          <p:cNvSpPr/>
          <p:nvPr/>
        </p:nvSpPr>
        <p:spPr bwMode="white">
          <a:xfrm>
            <a:off x="11049917" y="1835542"/>
            <a:ext cx="352264" cy="305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3">
            <a:extLst>
              <a:ext uri="{FF2B5EF4-FFF2-40B4-BE49-F238E27FC236}">
                <a16:creationId xmlns:a16="http://schemas.microsoft.com/office/drawing/2014/main" id="{057635B6-6988-5807-CD97-2EF3981CF3D7}"/>
              </a:ext>
            </a:extLst>
          </p:cNvPr>
          <p:cNvSpPr/>
          <p:nvPr/>
        </p:nvSpPr>
        <p:spPr bwMode="white">
          <a:xfrm>
            <a:off x="11068958" y="4438913"/>
            <a:ext cx="314181" cy="305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85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Rectangle 5">
            <a:extLst>
              <a:ext uri="{FF2B5EF4-FFF2-40B4-BE49-F238E27FC236}">
                <a16:creationId xmlns:a16="http://schemas.microsoft.com/office/drawing/2014/main" id="{2D2A5470-E45F-6B2E-7136-B8353A164D9F}"/>
              </a:ext>
            </a:extLst>
          </p:cNvPr>
          <p:cNvSpPr/>
          <p:nvPr/>
        </p:nvSpPr>
        <p:spPr bwMode="white">
          <a:xfrm>
            <a:off x="479376" y="979936"/>
            <a:ext cx="5328592" cy="936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5">
            <a:extLst>
              <a:ext uri="{FF2B5EF4-FFF2-40B4-BE49-F238E27FC236}">
                <a16:creationId xmlns:a16="http://schemas.microsoft.com/office/drawing/2014/main" id="{8EF3CC0B-64B8-01B4-C7FA-CE6391044145}"/>
              </a:ext>
            </a:extLst>
          </p:cNvPr>
          <p:cNvSpPr/>
          <p:nvPr/>
        </p:nvSpPr>
        <p:spPr bwMode="white">
          <a:xfrm>
            <a:off x="480700" y="2105838"/>
            <a:ext cx="6407387" cy="936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5">
            <a:extLst>
              <a:ext uri="{FF2B5EF4-FFF2-40B4-BE49-F238E27FC236}">
                <a16:creationId xmlns:a16="http://schemas.microsoft.com/office/drawing/2014/main" id="{5EDD390B-BFC4-E049-87ED-0DA3B85976C3}"/>
              </a:ext>
            </a:extLst>
          </p:cNvPr>
          <p:cNvSpPr/>
          <p:nvPr/>
        </p:nvSpPr>
        <p:spPr bwMode="white">
          <a:xfrm>
            <a:off x="690328" y="3009484"/>
            <a:ext cx="5405671" cy="720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5">
            <a:extLst>
              <a:ext uri="{FF2B5EF4-FFF2-40B4-BE49-F238E27FC236}">
                <a16:creationId xmlns:a16="http://schemas.microsoft.com/office/drawing/2014/main" id="{EACB9F74-6908-3DFE-BA33-62D02BF2700B}"/>
              </a:ext>
            </a:extLst>
          </p:cNvPr>
          <p:cNvSpPr/>
          <p:nvPr/>
        </p:nvSpPr>
        <p:spPr bwMode="white">
          <a:xfrm>
            <a:off x="720000" y="3729564"/>
            <a:ext cx="4666022" cy="720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5">
            <a:extLst>
              <a:ext uri="{FF2B5EF4-FFF2-40B4-BE49-F238E27FC236}">
                <a16:creationId xmlns:a16="http://schemas.microsoft.com/office/drawing/2014/main" id="{122BB132-DE2C-B36A-D3C3-D2AA6482764A}"/>
              </a:ext>
            </a:extLst>
          </p:cNvPr>
          <p:cNvSpPr/>
          <p:nvPr/>
        </p:nvSpPr>
        <p:spPr bwMode="white">
          <a:xfrm>
            <a:off x="661609" y="4414446"/>
            <a:ext cx="4666022" cy="720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35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02459" y="3380311"/>
            <a:ext cx="2046075" cy="2689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32329" y="3789040"/>
            <a:ext cx="1620432" cy="4205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32329" y="4493463"/>
            <a:ext cx="1411344" cy="2614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332328" y="4879779"/>
            <a:ext cx="2747447" cy="4205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5">
            <a:extLst>
              <a:ext uri="{FF2B5EF4-FFF2-40B4-BE49-F238E27FC236}">
                <a16:creationId xmlns:a16="http://schemas.microsoft.com/office/drawing/2014/main" id="{7B4A22AA-A074-A4B0-5296-5B1F3DE1C3C7}"/>
              </a:ext>
            </a:extLst>
          </p:cNvPr>
          <p:cNvSpPr/>
          <p:nvPr/>
        </p:nvSpPr>
        <p:spPr bwMode="white">
          <a:xfrm>
            <a:off x="6510457" y="3224675"/>
            <a:ext cx="4666022" cy="33857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8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09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80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708088" y="900001"/>
            <a:ext cx="6828072" cy="15208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90312" y="2733402"/>
            <a:ext cx="5596170" cy="2820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90312" y="3275257"/>
            <a:ext cx="3057854" cy="2820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0312" y="3854226"/>
            <a:ext cx="2649645" cy="2449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90312" y="4396082"/>
            <a:ext cx="1744164" cy="2449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0312" y="4804329"/>
            <a:ext cx="1801097" cy="3711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90312" y="5346185"/>
            <a:ext cx="6989864" cy="5121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90312" y="5957999"/>
            <a:ext cx="3859427" cy="7020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403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69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3406" y="1009888"/>
            <a:ext cx="8076889" cy="7234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3407" y="1916470"/>
            <a:ext cx="6276689" cy="8516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3407" y="3116089"/>
            <a:ext cx="3403131" cy="3205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3407" y="3619746"/>
            <a:ext cx="10381145" cy="5036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3407" y="4471383"/>
            <a:ext cx="9229017" cy="7051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3407" y="5524483"/>
            <a:ext cx="3769059" cy="3205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3407" y="6192972"/>
            <a:ext cx="4089246" cy="3296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9" grpId="0" animBg="1"/>
      <p:bldP spid="13" grpId="0" animBg="1"/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23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36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7.png">
            <a:extLst>
              <a:ext uri="{FF2B5EF4-FFF2-40B4-BE49-F238E27FC236}">
                <a16:creationId xmlns:a16="http://schemas.microsoft.com/office/drawing/2014/main" id="{A2A9A640-71C7-B99D-0B67-E93D217CE5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881" b="37403"/>
          <a:stretch/>
        </p:blipFill>
        <p:spPr>
          <a:xfrm>
            <a:off x="6816080" y="3720953"/>
            <a:ext cx="4967272" cy="3137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3332"/>
          <a:stretch/>
        </p:blipFill>
        <p:spPr>
          <a:xfrm>
            <a:off x="720000" y="900000"/>
            <a:ext cx="6528128" cy="5011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95353"/>
            <a:ext cx="5521983" cy="10956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2576848"/>
            <a:ext cx="4112925" cy="3525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3272358"/>
            <a:ext cx="4960264" cy="3620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3977397"/>
            <a:ext cx="4560396" cy="10956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5368419"/>
            <a:ext cx="3075173" cy="3429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91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4324" y="1042883"/>
            <a:ext cx="3469405" cy="3125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00269" y="1694790"/>
            <a:ext cx="3273192" cy="3304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4324" y="2364558"/>
            <a:ext cx="6466115" cy="3125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00268" y="2980743"/>
            <a:ext cx="5079707" cy="3482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800269" y="3650511"/>
            <a:ext cx="3273192" cy="3304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4324" y="4320279"/>
            <a:ext cx="7509612" cy="3125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800268" y="4775720"/>
            <a:ext cx="5439747" cy="5090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800269" y="5633023"/>
            <a:ext cx="2925359" cy="3036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800269" y="6258139"/>
            <a:ext cx="7090430" cy="3304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3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54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88000" y="1900443"/>
            <a:ext cx="285619" cy="3048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049917" y="4025195"/>
            <a:ext cx="352264" cy="3048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340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78479" y="1873660"/>
            <a:ext cx="285619" cy="3150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53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68958" y="1147663"/>
            <a:ext cx="304661" cy="3048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413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6.png">
            <a:extLst>
              <a:ext uri="{FF2B5EF4-FFF2-40B4-BE49-F238E27FC236}">
                <a16:creationId xmlns:a16="http://schemas.microsoft.com/office/drawing/2014/main" id="{C3D6EF0A-ADCF-06A5-8506-6AF59D36DF4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2744" y="2313497"/>
            <a:ext cx="11520000" cy="3681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90AED5A5-2382-D6B1-755E-DF1C1421B713}"/>
              </a:ext>
            </a:extLst>
          </p:cNvPr>
          <p:cNvSpPr/>
          <p:nvPr/>
        </p:nvSpPr>
        <p:spPr bwMode="white">
          <a:xfrm>
            <a:off x="11031421" y="2504249"/>
            <a:ext cx="352264" cy="3052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63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49917" y="1825803"/>
            <a:ext cx="352264" cy="3054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4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98842" y="3423591"/>
            <a:ext cx="304661" cy="3142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1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30876" y="2645028"/>
            <a:ext cx="352264" cy="3051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v2373@office2022.cn</cp:lastModifiedBy>
  <cp:revision>62</cp:revision>
  <dcterms:created xsi:type="dcterms:W3CDTF">2015-09-16T06:44:00Z</dcterms:created>
  <dcterms:modified xsi:type="dcterms:W3CDTF">2022-10-30T17:02:02Z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