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1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A7A90B-BC41-3039-D75D-BA37CE1DD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57" y="3071857"/>
            <a:ext cx="10914286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81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8243" y="980728"/>
            <a:ext cx="5901813" cy="430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8242" y="1410821"/>
            <a:ext cx="5037717" cy="441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8242" y="2060848"/>
            <a:ext cx="3741573" cy="30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74391" y="2581957"/>
            <a:ext cx="4673537" cy="342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8242" y="3140968"/>
            <a:ext cx="3525549" cy="413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8243" y="3687448"/>
            <a:ext cx="3274394" cy="266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8242" y="4128429"/>
            <a:ext cx="5901813" cy="430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774391" y="4743629"/>
            <a:ext cx="3274395" cy="266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74391" y="5304385"/>
            <a:ext cx="1495778" cy="206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8242" y="5733256"/>
            <a:ext cx="2517437" cy="413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774391" y="6309320"/>
            <a:ext cx="3274394" cy="412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9" grpId="0" animBg="1"/>
      <p:bldP spid="24" grpId="0" animBg="1"/>
      <p:bldP spid="27" grpId="0" animBg="1"/>
      <p:bldP spid="31" grpId="0" animBg="1"/>
      <p:bldP spid="35" grpId="0" animBg="1"/>
      <p:bldP spid="37" grpId="0" animBg="1"/>
      <p:bldP spid="38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93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872" y="1077060"/>
            <a:ext cx="3319100" cy="282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7872" y="1586109"/>
            <a:ext cx="3036976" cy="265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7872" y="2111757"/>
            <a:ext cx="735733" cy="271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5400" y="2670605"/>
            <a:ext cx="3119952" cy="282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7872" y="3163054"/>
            <a:ext cx="3036976" cy="4205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5400" y="3679322"/>
            <a:ext cx="3744416" cy="325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7872" y="4152513"/>
            <a:ext cx="3319100" cy="382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69786" y="4728933"/>
            <a:ext cx="2517902" cy="260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97872" y="5237982"/>
            <a:ext cx="3117480" cy="276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3837480" y="5188898"/>
            <a:ext cx="2635625" cy="325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97872" y="5774697"/>
            <a:ext cx="2179541" cy="260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769786" y="6294812"/>
            <a:ext cx="3119953" cy="260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 animBg="1"/>
      <p:bldP spid="16" grpId="0" animBg="1"/>
      <p:bldP spid="21" grpId="0" animBg="1"/>
      <p:bldP spid="24" grpId="0" animBg="1"/>
      <p:bldP spid="30" grpId="0" animBg="1"/>
      <p:bldP spid="33" grpId="0" animBg="1"/>
      <p:bldP spid="38" grpId="0" animBg="1"/>
      <p:bldP spid="39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2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982" y="1136712"/>
            <a:ext cx="6346890" cy="420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4982" y="1978356"/>
            <a:ext cx="4042866" cy="376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4982" y="2708920"/>
            <a:ext cx="5699050" cy="58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4982" y="3626575"/>
            <a:ext cx="5122986" cy="582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4982" y="4365104"/>
            <a:ext cx="6346890" cy="582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4982" y="5229200"/>
            <a:ext cx="3610818" cy="4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4982" y="6002686"/>
            <a:ext cx="6491138" cy="605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3" grpId="0" animBg="1"/>
      <p:bldP spid="17" grpId="0" animBg="1"/>
      <p:bldP spid="23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65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04933"/>
            <a:ext cx="6494203" cy="419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081616"/>
            <a:ext cx="3265586" cy="466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5685" y="3044061"/>
            <a:ext cx="4427107" cy="409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491504" y="3815924"/>
            <a:ext cx="5604496" cy="621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05684" y="4725144"/>
            <a:ext cx="8242643" cy="621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1917" y="5683639"/>
            <a:ext cx="10166611" cy="600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3" grpId="0" animBg="1"/>
      <p:bldP spid="17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604"/>
            <a:ext cx="3855867" cy="457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5206" y="2033767"/>
            <a:ext cx="5464859" cy="457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15206" y="2948403"/>
            <a:ext cx="4776738" cy="428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20000" y="3863039"/>
            <a:ext cx="9552464" cy="503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479376" y="4683477"/>
            <a:ext cx="9217024" cy="770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15206" y="5673256"/>
            <a:ext cx="2456330" cy="485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4" grpId="0" animBg="1"/>
      <p:bldP spid="22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6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66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3662" y="985673"/>
            <a:ext cx="3530130" cy="560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3662" y="1743569"/>
            <a:ext cx="3292144" cy="32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662" y="2389427"/>
            <a:ext cx="3318481" cy="32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92427" y="3061647"/>
            <a:ext cx="888878" cy="289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662" y="3674553"/>
            <a:ext cx="3891314" cy="51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85842" y="4307231"/>
            <a:ext cx="3199964" cy="32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3662" y="4933317"/>
            <a:ext cx="7706594" cy="51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3662" y="5585766"/>
            <a:ext cx="2679805" cy="316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85842" y="6218443"/>
            <a:ext cx="3799134" cy="32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  <p:bldP spid="14" grpId="0" animBg="1"/>
      <p:bldP spid="19" grpId="0" animBg="1"/>
      <p:bldP spid="23" grpId="0" animBg="1"/>
      <p:bldP spid="31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2022-10-31T03:01:21Z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