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2" r:id="rId19"/>
    <p:sldId id="343" r:id="rId20"/>
    <p:sldId id="344" r:id="rId21"/>
    <p:sldId id="345" r:id="rId22"/>
    <p:sldId id="346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781D783-0CC5-C282-20E5-B220E8DBAE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44" y="2996952"/>
            <a:ext cx="10125751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69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4398" y="1211591"/>
            <a:ext cx="10164129" cy="4184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4399" y="2021731"/>
            <a:ext cx="2531281" cy="4362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4399" y="2876383"/>
            <a:ext cx="5945217" cy="12641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4399" y="4514466"/>
            <a:ext cx="2776808" cy="1255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4399" y="6090231"/>
            <a:ext cx="9629828" cy="4362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2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3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176477"/>
            <a:ext cx="10526651" cy="4480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2044045"/>
            <a:ext cx="3694016" cy="4480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911613"/>
            <a:ext cx="7730776" cy="4576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6" y="3636175"/>
            <a:ext cx="3694015" cy="1134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6" y="5089226"/>
            <a:ext cx="8582435" cy="5720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1917" y="6067272"/>
            <a:ext cx="7150016" cy="4290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0" grpId="0" animBg="1"/>
      <p:bldP spid="14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76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48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19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182" y="902815"/>
            <a:ext cx="8574169" cy="581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0183" y="1732208"/>
            <a:ext cx="7998105" cy="5446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20000" y="2593678"/>
            <a:ext cx="4799936" cy="10594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0183" y="4003834"/>
            <a:ext cx="2541897" cy="10594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0183" y="5151287"/>
            <a:ext cx="8574168" cy="581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90183" y="5871367"/>
            <a:ext cx="8142121" cy="581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2" grpId="0" animBg="1"/>
      <p:bldP spid="14" grpId="0" animBg="1"/>
      <p:bldP spid="15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14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93652" y="1090479"/>
            <a:ext cx="447471" cy="228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090479"/>
            <a:ext cx="3760661" cy="457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604429" y="1090479"/>
            <a:ext cx="3560727" cy="4381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422214" y="1090479"/>
            <a:ext cx="2732429" cy="457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2004782"/>
            <a:ext cx="5493421" cy="4666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928608"/>
            <a:ext cx="7311867" cy="4666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3852435"/>
            <a:ext cx="2760991" cy="4285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4766737"/>
            <a:ext cx="8387702" cy="4381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660231" y="5004837"/>
            <a:ext cx="580760" cy="2000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93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64704"/>
            <a:ext cx="10297144" cy="341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6.png">
            <a:extLst>
              <a:ext uri="{FF2B5EF4-FFF2-40B4-BE49-F238E27FC236}">
                <a16:creationId xmlns:a16="http://schemas.microsoft.com/office/drawing/2014/main" id="{936A0EB5-A2CA-84A7-3937-3C34D391C3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4179649"/>
            <a:ext cx="10297144" cy="2472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9057" y="898726"/>
            <a:ext cx="8719310" cy="6580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9057" y="1844516"/>
            <a:ext cx="3534735" cy="3793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9057" y="2610967"/>
            <a:ext cx="4579438" cy="10993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9057" y="4050967"/>
            <a:ext cx="2413487" cy="10993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9056" y="5219206"/>
            <a:ext cx="8719311" cy="6580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9057" y="5958001"/>
            <a:ext cx="2526623" cy="578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3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43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91427" y="1019161"/>
            <a:ext cx="8140877" cy="537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84287" y="1814739"/>
            <a:ext cx="1271465" cy="3430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1427" y="2493647"/>
            <a:ext cx="6193036" cy="10433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1427" y="3751414"/>
            <a:ext cx="3460357" cy="793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1426" y="4700367"/>
            <a:ext cx="3100317" cy="5288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91427" y="5588039"/>
            <a:ext cx="4085832" cy="3287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91427" y="6252655"/>
            <a:ext cx="4128690" cy="3287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2" grpId="0" animBg="1"/>
      <p:bldP spid="17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12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84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252738"/>
            <a:ext cx="9518539" cy="5200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125554"/>
            <a:ext cx="9734563" cy="4809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6" y="3064097"/>
            <a:ext cx="9734563" cy="4480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3960244"/>
            <a:ext cx="9734562" cy="4576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72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1" y="764704"/>
            <a:ext cx="7272808" cy="2943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2.png">
            <a:extLst>
              <a:ext uri="{FF2B5EF4-FFF2-40B4-BE49-F238E27FC236}">
                <a16:creationId xmlns:a16="http://schemas.microsoft.com/office/drawing/2014/main" id="{98DD7224-B63E-7985-56B3-5579489685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3794955"/>
            <a:ext cx="7272808" cy="2918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491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8763" y="1118833"/>
            <a:ext cx="9079645" cy="375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8762" y="1792313"/>
            <a:ext cx="4831173" cy="4845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8762" y="2595956"/>
            <a:ext cx="5407237" cy="11097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8763" y="4034002"/>
            <a:ext cx="2459900" cy="11097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8763" y="5143799"/>
            <a:ext cx="9295669" cy="6486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88763" y="6144179"/>
            <a:ext cx="3357959" cy="3516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3" grpId="0" animBg="1"/>
      <p:bldP spid="15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845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7323" y="1112425"/>
            <a:ext cx="8969601" cy="392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7323" y="1864085"/>
            <a:ext cx="1911554" cy="392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7322" y="2615744"/>
            <a:ext cx="9297109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7323" y="3359234"/>
            <a:ext cx="1070143" cy="400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7322" y="4094769"/>
            <a:ext cx="3392453" cy="8463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7323" y="5276363"/>
            <a:ext cx="3392453" cy="4568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801690" y="6068451"/>
            <a:ext cx="4502222" cy="4568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9" grpId="0" animBg="1"/>
      <p:bldP spid="13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17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8538" y="965441"/>
            <a:ext cx="8791838" cy="5193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8538" y="1812786"/>
            <a:ext cx="5560830" cy="3540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06519" y="2536721"/>
            <a:ext cx="1942751" cy="3540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06519" y="3221311"/>
            <a:ext cx="4497393" cy="3619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806519" y="3913769"/>
            <a:ext cx="8529841" cy="517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8538" y="4716393"/>
            <a:ext cx="1801174" cy="2990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8538" y="5285921"/>
            <a:ext cx="8935854" cy="5193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88538" y="6012265"/>
            <a:ext cx="6127542" cy="4667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4" grpId="0" animBg="1"/>
      <p:bldP spid="16" grpId="0" animBg="1"/>
      <p:bldP spid="17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89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12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0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946842" y="1319098"/>
            <a:ext cx="2161190" cy="400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328623"/>
            <a:ext cx="7188099" cy="1323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3062165"/>
            <a:ext cx="3075173" cy="13430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4748083"/>
            <a:ext cx="2665785" cy="4381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509553" y="4748083"/>
            <a:ext cx="2503933" cy="4571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184859" y="4795708"/>
            <a:ext cx="618842" cy="3619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33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2119" y="1060387"/>
            <a:ext cx="6245233" cy="10181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2119" y="2329539"/>
            <a:ext cx="2634707" cy="3138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2119" y="2882803"/>
            <a:ext cx="3027618" cy="474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2119" y="3612639"/>
            <a:ext cx="3380511" cy="3277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2119" y="4247215"/>
            <a:ext cx="7583497" cy="3277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2119" y="4881791"/>
            <a:ext cx="7583497" cy="3347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92118" y="5216512"/>
            <a:ext cx="9076290" cy="634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2119" y="6157917"/>
            <a:ext cx="3234138" cy="3347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15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6230" y="1229384"/>
            <a:ext cx="5276492" cy="396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072474" y="1220938"/>
            <a:ext cx="3528918" cy="405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711143" y="1364516"/>
            <a:ext cx="253271" cy="2787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6230" y="2057067"/>
            <a:ext cx="658506" cy="396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6230" y="2918533"/>
            <a:ext cx="5259607" cy="11992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6230" y="4514780"/>
            <a:ext cx="2659352" cy="12077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6230" y="6077243"/>
            <a:ext cx="9185318" cy="405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84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81073"/>
            <a:ext cx="3018049" cy="457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80859" y="1081073"/>
            <a:ext cx="3579768" cy="457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565355" y="1109663"/>
            <a:ext cx="3389355" cy="4288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1976909"/>
            <a:ext cx="4112925" cy="4383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2825094"/>
            <a:ext cx="6007537" cy="457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03702" y="2853685"/>
            <a:ext cx="685487" cy="4288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641520" y="2853685"/>
            <a:ext cx="2561057" cy="4288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0316826" y="2853685"/>
            <a:ext cx="685487" cy="4288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24727" y="3720931"/>
            <a:ext cx="3237024" cy="4288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4569116"/>
            <a:ext cx="6007537" cy="4479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03702" y="4588176"/>
            <a:ext cx="685487" cy="4288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7641520" y="4588176"/>
            <a:ext cx="2561057" cy="4288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0316826" y="4588176"/>
            <a:ext cx="685487" cy="4288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824727" y="5464952"/>
            <a:ext cx="3189421" cy="4193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93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06300" y="1119727"/>
            <a:ext cx="3098980" cy="3374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06300" y="1663392"/>
            <a:ext cx="8530060" cy="5414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8617" y="2516566"/>
            <a:ext cx="3765850" cy="3766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8617" y="3230681"/>
            <a:ext cx="8647743" cy="3766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8617" y="3944795"/>
            <a:ext cx="5397718" cy="3845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8617" y="4713841"/>
            <a:ext cx="2181054" cy="7219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88617" y="5738273"/>
            <a:ext cx="3535175" cy="921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  <p:bldP spid="18" grpId="0" animBg="1"/>
      <p:bldP spid="19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56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76151"/>
            <a:ext cx="4484231" cy="447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328000" y="1328511"/>
            <a:ext cx="285619" cy="2380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794512" y="1176151"/>
            <a:ext cx="2894280" cy="4570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869685" y="1223763"/>
            <a:ext cx="542677" cy="3428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583735" y="1176151"/>
            <a:ext cx="1551867" cy="4380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118876"/>
            <a:ext cx="2703867" cy="4380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3042555"/>
            <a:ext cx="7445157" cy="447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3966235"/>
            <a:ext cx="2522975" cy="4380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4889914"/>
            <a:ext cx="5798082" cy="4380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03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72" y="5098611"/>
            <a:ext cx="10790028" cy="4474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72" y="6022115"/>
            <a:ext cx="6134108" cy="4760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17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95152"/>
            <a:ext cx="6121785" cy="13424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2937507"/>
            <a:ext cx="3217983" cy="13424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889057" y="4660819"/>
            <a:ext cx="361785" cy="571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4632255"/>
            <a:ext cx="6102743" cy="4379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65553" y="4679861"/>
            <a:ext cx="1942214" cy="3998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9060099" y="4632255"/>
            <a:ext cx="1980297" cy="4379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414016" y="5527235"/>
            <a:ext cx="361785" cy="666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5498672"/>
            <a:ext cx="4303338" cy="4379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7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57549"/>
            <a:ext cx="2684826" cy="457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28595" y="1157549"/>
            <a:ext cx="2960925" cy="4292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660892" y="1157549"/>
            <a:ext cx="4369983" cy="457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025586"/>
            <a:ext cx="3751140" cy="457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2903163"/>
            <a:ext cx="7968793" cy="457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771200"/>
            <a:ext cx="2732429" cy="4292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4648776"/>
            <a:ext cx="6912000" cy="4387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028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2022-11-02T14:08:34Z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