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61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9D562F3-6525-28DD-F6B7-E2C9612C0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148" y="2924944"/>
            <a:ext cx="8637704" cy="951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3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046656" y="2135146"/>
            <a:ext cx="234766" cy="253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5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17035" y="3122362"/>
            <a:ext cx="408182" cy="371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8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83801" y="6033733"/>
            <a:ext cx="181071" cy="3378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45944" y="5984291"/>
            <a:ext cx="847744" cy="4202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38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0930" y="3460000"/>
            <a:ext cx="4051420" cy="301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7078" y="3933056"/>
            <a:ext cx="4244866" cy="473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40930" y="4598461"/>
            <a:ext cx="1991897" cy="295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83964" y="5085184"/>
            <a:ext cx="4244865" cy="473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359374" y="5736923"/>
            <a:ext cx="3885429" cy="295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383965" y="6340000"/>
            <a:ext cx="1500070" cy="227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05684" y="1196752"/>
            <a:ext cx="9754811" cy="517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7" y="1949088"/>
            <a:ext cx="9086491" cy="17548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05685" y="3875602"/>
            <a:ext cx="6074181" cy="448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05685" y="4800710"/>
            <a:ext cx="2370644" cy="3433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5685" y="5517232"/>
            <a:ext cx="6658467" cy="561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6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9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98592" y="4302728"/>
            <a:ext cx="4193351" cy="412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71981" y="5021894"/>
            <a:ext cx="4219962" cy="412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445163" y="5517232"/>
            <a:ext cx="4219962" cy="486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405246" y="6240485"/>
            <a:ext cx="785039" cy="299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1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33352"/>
            <a:ext cx="8726451" cy="1762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5685" y="3109861"/>
            <a:ext cx="6074181" cy="428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4062388"/>
            <a:ext cx="9086491" cy="428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05685" y="4976814"/>
            <a:ext cx="5036429" cy="438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7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4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566538" y="5490231"/>
            <a:ext cx="340189" cy="303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00249"/>
            <a:ext cx="6388363" cy="4577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6" y="1958461"/>
            <a:ext cx="5918139" cy="4004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17" y="2788067"/>
            <a:ext cx="6931042" cy="448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3665351"/>
            <a:ext cx="3037819" cy="448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4494956"/>
            <a:ext cx="6188429" cy="429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1916" y="5343633"/>
            <a:ext cx="5630107" cy="614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4" grpId="0" animBg="1"/>
      <p:bldP spid="17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37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073" y="878270"/>
            <a:ext cx="6624063" cy="4624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73834" y="1546651"/>
            <a:ext cx="3377950" cy="287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6072" y="2061579"/>
            <a:ext cx="3894015" cy="299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73834" y="2564904"/>
            <a:ext cx="3089918" cy="376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73834" y="3096908"/>
            <a:ext cx="3816254" cy="311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773834" y="3645024"/>
            <a:ext cx="2945902" cy="437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6073" y="4199126"/>
            <a:ext cx="1848311" cy="263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720000" y="4630228"/>
            <a:ext cx="2639695" cy="443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73834" y="5229200"/>
            <a:ext cx="5106142" cy="4624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96072" y="5733256"/>
            <a:ext cx="2807639" cy="434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773834" y="6342661"/>
            <a:ext cx="1435581" cy="221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4" grpId="0" animBg="1"/>
      <p:bldP spid="17" grpId="0" animBg="1"/>
      <p:bldP spid="19" grpId="0" animBg="1"/>
      <p:bldP spid="21" grpId="0" animBg="1"/>
      <p:bldP spid="23" grpId="0" animBg="1"/>
      <p:bldP spid="27" grpId="0" animBg="1"/>
      <p:bldP spid="32" grpId="0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6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76355"/>
            <a:ext cx="4760330" cy="457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19736" y="1852951"/>
            <a:ext cx="3880846" cy="33712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57685" y="5106195"/>
            <a:ext cx="314181" cy="3815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66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4309" y="2900256"/>
            <a:ext cx="3418714" cy="3086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07506" y="3499099"/>
            <a:ext cx="1542741" cy="228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170480" y="4005064"/>
            <a:ext cx="3412543" cy="512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151967" y="4641221"/>
            <a:ext cx="1598280" cy="3086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207506" y="5178327"/>
            <a:ext cx="3375517" cy="283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207506" y="5752474"/>
            <a:ext cx="3592350" cy="283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170480" y="6309320"/>
            <a:ext cx="4349456" cy="370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3" grpId="0" animBg="1"/>
      <p:bldP spid="16" grpId="0" animBg="1"/>
      <p:bldP spid="19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37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86452" y="2318719"/>
            <a:ext cx="378082" cy="387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52231" y="3188838"/>
            <a:ext cx="1266247" cy="381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47173" y="3389111"/>
            <a:ext cx="371305" cy="57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42247" y="3122080"/>
            <a:ext cx="2913322" cy="524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34049" y="4085300"/>
            <a:ext cx="1323371" cy="514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80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49B9CDBF-CE6B-8FA3-AB64-61EF35BD5D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702554"/>
            <a:ext cx="11520000" cy="275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26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839" y="1052736"/>
            <a:ext cx="3731476" cy="537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90111" y="1772816"/>
            <a:ext cx="4153761" cy="530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90111" y="2492896"/>
            <a:ext cx="3505689" cy="491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90111" y="3212976"/>
            <a:ext cx="6025969" cy="491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8839" y="3874064"/>
            <a:ext cx="7135353" cy="1931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90111" y="6122192"/>
            <a:ext cx="6341174" cy="358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3" grpId="0" animBg="1"/>
      <p:bldP spid="18" grpId="0" animBg="1"/>
      <p:bldP spid="24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0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16155" y="5118591"/>
            <a:ext cx="2569220" cy="405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2022-11-02T13:25:23Z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