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9" r:id="rId6"/>
    <p:sldId id="330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&#10;&#10;描述已自动生成">
            <a:extLst>
              <a:ext uri="{FF2B5EF4-FFF2-40B4-BE49-F238E27FC236}">
                <a16:creationId xmlns:a16="http://schemas.microsoft.com/office/drawing/2014/main" id="{2CED2E42-9C9C-FB9E-60DE-5FDCED8CF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724" y="2953402"/>
            <a:ext cx="4968552" cy="21960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956" y="1628800"/>
            <a:ext cx="9146088" cy="1116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0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70825" y="5312439"/>
            <a:ext cx="320400" cy="3451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8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972195" y="4646938"/>
            <a:ext cx="264446" cy="301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79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9658" y="3580000"/>
            <a:ext cx="319987" cy="328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092"/>
          <a:stretch/>
        </p:blipFill>
        <p:spPr>
          <a:xfrm>
            <a:off x="720000" y="899999"/>
            <a:ext cx="10560576" cy="4320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06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2622" y="1087012"/>
            <a:ext cx="6877443" cy="4675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2622" y="1965974"/>
            <a:ext cx="5629402" cy="742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2622" y="2910389"/>
            <a:ext cx="2965106" cy="561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2622" y="3607444"/>
            <a:ext cx="4765306" cy="742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2622" y="4542509"/>
            <a:ext cx="4765306" cy="742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2622" y="5661248"/>
            <a:ext cx="4909322" cy="568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7" name="img_16777215" descr="14.png">
            <a:extLst>
              <a:ext uri="{FF2B5EF4-FFF2-40B4-BE49-F238E27FC236}">
                <a16:creationId xmlns:a16="http://schemas.microsoft.com/office/drawing/2014/main" id="{0005DDD6-B021-61D6-214B-402D82A25C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648" t="57501" r="24269"/>
          <a:stretch/>
        </p:blipFill>
        <p:spPr>
          <a:xfrm>
            <a:off x="7382521" y="1037225"/>
            <a:ext cx="4331681" cy="2835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 descr="图示&#10;&#10;描述已自动生成">
            <a:extLst>
              <a:ext uri="{FF2B5EF4-FFF2-40B4-BE49-F238E27FC236}">
                <a16:creationId xmlns:a16="http://schemas.microsoft.com/office/drawing/2014/main" id="{B8D2D4FD-09F8-1C52-8B74-85F42FBE6A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120" y="1268760"/>
            <a:ext cx="4304139" cy="2587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2" grpId="0" animBg="1"/>
      <p:bldP spid="18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86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30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865" y="1207441"/>
            <a:ext cx="5754395" cy="406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3865" y="2057425"/>
            <a:ext cx="2872680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3865" y="2862197"/>
            <a:ext cx="3902509" cy="424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3865" y="3685054"/>
            <a:ext cx="4616163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3865" y="4516954"/>
            <a:ext cx="3008184" cy="424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3865" y="5339811"/>
            <a:ext cx="9548502" cy="406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3865" y="6162668"/>
            <a:ext cx="3414696" cy="406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26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176303"/>
            <a:ext cx="6226512" cy="8670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20001" y="2529244"/>
            <a:ext cx="6635900" cy="4573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396269"/>
            <a:ext cx="2665785" cy="4668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4339516"/>
            <a:ext cx="4427107" cy="3906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5157192"/>
            <a:ext cx="6064661" cy="11259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51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436910" y="3287939"/>
            <a:ext cx="260364" cy="3039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50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966703"/>
            <a:ext cx="6494203" cy="657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24726" y="2053050"/>
            <a:ext cx="10239825" cy="4097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6" y="2920220"/>
            <a:ext cx="2380165" cy="508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824726" y="3577743"/>
            <a:ext cx="7503521" cy="676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824727" y="4664090"/>
            <a:ext cx="5487297" cy="4931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7" grpId="0" animBg="1"/>
      <p:bldP spid="19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1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1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168085"/>
            <a:ext cx="342743" cy="390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3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3188154"/>
            <a:ext cx="342743" cy="390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.png">
            <a:extLst>
              <a:ext uri="{FF2B5EF4-FFF2-40B4-BE49-F238E27FC236}">
                <a16:creationId xmlns:a16="http://schemas.microsoft.com/office/drawing/2014/main" id="{7BD0E36D-7432-C6FB-45B3-6BB402B8F3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097" r="58746" b="23858"/>
          <a:stretch/>
        </p:blipFill>
        <p:spPr>
          <a:xfrm>
            <a:off x="3719736" y="4452478"/>
            <a:ext cx="4752528" cy="237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20688"/>
            <a:ext cx="11520000" cy="389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944792"/>
            <a:ext cx="342743" cy="400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.png">
            <a:extLst>
              <a:ext uri="{FF2B5EF4-FFF2-40B4-BE49-F238E27FC236}">
                <a16:creationId xmlns:a16="http://schemas.microsoft.com/office/drawing/2014/main" id="{426357ED-0B70-9A17-4ED1-67863BFD1B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b="20920"/>
          <a:stretch/>
        </p:blipFill>
        <p:spPr>
          <a:xfrm>
            <a:off x="6480000" y="4077072"/>
            <a:ext cx="6144000" cy="288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92696"/>
            <a:ext cx="11520000" cy="3820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0462" y="3884380"/>
            <a:ext cx="342743" cy="390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6.png">
            <a:extLst>
              <a:ext uri="{FF2B5EF4-FFF2-40B4-BE49-F238E27FC236}">
                <a16:creationId xmlns:a16="http://schemas.microsoft.com/office/drawing/2014/main" id="{DF6E8007-42F3-1B34-06E5-7C76D2A656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4513189"/>
            <a:ext cx="11520000" cy="2368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14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2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95946" y="1094537"/>
            <a:ext cx="380552" cy="3298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46225" y="1889603"/>
            <a:ext cx="1446100" cy="405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751754" y="1940352"/>
            <a:ext cx="693451" cy="3214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669326" y="2769251"/>
            <a:ext cx="668081" cy="338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178836" y="3598149"/>
            <a:ext cx="668081" cy="338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876466" y="6118678"/>
            <a:ext cx="1640605" cy="3890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58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Rectangle 24"/>
          <p:cNvSpPr/>
          <p:nvPr/>
        </p:nvSpPr>
        <p:spPr bwMode="white">
          <a:xfrm>
            <a:off x="1194757" y="5661249"/>
            <a:ext cx="6845459" cy="392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1201004" y="6237312"/>
            <a:ext cx="4606964" cy="55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3" name="图片 32" descr="形状&#10;&#10;描述已自动生成">
            <a:extLst>
              <a:ext uri="{FF2B5EF4-FFF2-40B4-BE49-F238E27FC236}">
                <a16:creationId xmlns:a16="http://schemas.microsoft.com/office/drawing/2014/main" id="{447EBADE-545F-5698-818E-CA23975A9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729" y="3573016"/>
            <a:ext cx="3376423" cy="2061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2022-11-02T14:16:00Z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