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7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94660"/>
  </p:normalViewPr>
  <p:slideViewPr>
    <p:cSldViewPr showGuides="1">
      <p:cViewPr varScale="1">
        <p:scale>
          <a:sx n="83" d="100"/>
          <a:sy n="83" d="100"/>
        </p:scale>
        <p:origin x="658" y="62"/>
      </p:cViewPr>
      <p:guideLst>
        <p:guide orient="horz" pos="225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文本, 信件&#10;&#10;描述已自动生成">
            <a:extLst>
              <a:ext uri="{FF2B5EF4-FFF2-40B4-BE49-F238E27FC236}">
                <a16:creationId xmlns:a16="http://schemas.microsoft.com/office/drawing/2014/main" id="{3CDC8281-0E8F-2A44-3A8E-58C662389D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348880"/>
            <a:ext cx="10556602" cy="21609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859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569726" y="3548425"/>
            <a:ext cx="254176" cy="2739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39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45256" y="2826622"/>
            <a:ext cx="342743" cy="3910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5315" y="908720"/>
            <a:ext cx="8338766" cy="5204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328248" y="4895814"/>
            <a:ext cx="504056" cy="4053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2.png">
            <a:extLst>
              <a:ext uri="{FF2B5EF4-FFF2-40B4-BE49-F238E27FC236}">
                <a16:creationId xmlns:a16="http://schemas.microsoft.com/office/drawing/2014/main" id="{F6D8F3F2-8DA3-ECDE-245F-7C009D98A2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5835" b="15854"/>
          <a:stretch/>
        </p:blipFill>
        <p:spPr>
          <a:xfrm>
            <a:off x="9336360" y="1946522"/>
            <a:ext cx="2994390" cy="2964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620688"/>
            <a:ext cx="11136640" cy="3960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063552" y="3717032"/>
            <a:ext cx="2160240" cy="6690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6" name="img_16777215" descr="12.png">
            <a:extLst>
              <a:ext uri="{FF2B5EF4-FFF2-40B4-BE49-F238E27FC236}">
                <a16:creationId xmlns:a16="http://schemas.microsoft.com/office/drawing/2014/main" id="{2555866B-32FD-DC34-83A1-42D6BCF6A2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3541" b="15854"/>
          <a:stretch/>
        </p:blipFill>
        <p:spPr>
          <a:xfrm>
            <a:off x="6835891" y="3212976"/>
            <a:ext cx="6263689" cy="3753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7666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284819" y="3245422"/>
            <a:ext cx="3587045" cy="4254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271464" y="3717032"/>
            <a:ext cx="3907939" cy="4254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284819" y="4275393"/>
            <a:ext cx="1845449" cy="2630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1323965" y="4790379"/>
            <a:ext cx="4535332" cy="2630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1323964" y="5305364"/>
            <a:ext cx="1806303" cy="3960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1163680" y="5783963"/>
            <a:ext cx="3437437" cy="4646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1323965" y="6368921"/>
            <a:ext cx="1336553" cy="2071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3" grpId="0" animBg="1"/>
      <p:bldP spid="15" grpId="0" animBg="1"/>
      <p:bldP spid="18" grpId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418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391258" y="3793302"/>
            <a:ext cx="4704741" cy="3192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397905" y="4398568"/>
            <a:ext cx="824120" cy="3192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437782" y="5057043"/>
            <a:ext cx="1701410" cy="2727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437782" y="5642355"/>
            <a:ext cx="2137938" cy="3156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1271464" y="6254272"/>
            <a:ext cx="2448272" cy="4057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59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1916" y="1033519"/>
            <a:ext cx="8510427" cy="4291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1916" y="1901395"/>
            <a:ext cx="4045931" cy="4005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1916" y="2778806"/>
            <a:ext cx="5774123" cy="6103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681917" y="3646683"/>
            <a:ext cx="4045930" cy="4291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681917" y="4552707"/>
            <a:ext cx="2446809" cy="3433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7" name="Rectangle 26"/>
          <p:cNvSpPr/>
          <p:nvPr/>
        </p:nvSpPr>
        <p:spPr bwMode="white">
          <a:xfrm>
            <a:off x="681917" y="5372897"/>
            <a:ext cx="7426115" cy="4291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4" grpId="0" animBg="1"/>
      <p:bldP spid="20" grpId="0" animBg="1"/>
      <p:bldP spid="25" grpId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328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00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44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6" y="1090529"/>
            <a:ext cx="7070267" cy="4572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1916" y="1976491"/>
            <a:ext cx="6854243" cy="9621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81917" y="3367357"/>
            <a:ext cx="4817454" cy="4572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681917" y="4253319"/>
            <a:ext cx="3398876" cy="4096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681917" y="5120229"/>
            <a:ext cx="5084033" cy="4477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7" grpId="0" animBg="1"/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9303" y="868356"/>
            <a:ext cx="8435000" cy="4792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896200" y="4365104"/>
            <a:ext cx="486203" cy="5622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" name="img_16777215" descr="1.png">
            <a:extLst>
              <a:ext uri="{FF2B5EF4-FFF2-40B4-BE49-F238E27FC236}">
                <a16:creationId xmlns:a16="http://schemas.microsoft.com/office/drawing/2014/main" id="{066FE68F-06A3-6291-4FD9-F3676324030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4996" b="20621"/>
          <a:stretch/>
        </p:blipFill>
        <p:spPr>
          <a:xfrm>
            <a:off x="8885622" y="2541980"/>
            <a:ext cx="3355397" cy="2816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75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1916" y="900001"/>
            <a:ext cx="6710227" cy="12328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2420888"/>
            <a:ext cx="9302515" cy="10081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68957" y="3730476"/>
            <a:ext cx="8798459" cy="12328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28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959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880198" y="3124337"/>
            <a:ext cx="790214" cy="4486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.png">
            <a:extLst>
              <a:ext uri="{FF2B5EF4-FFF2-40B4-BE49-F238E27FC236}">
                <a16:creationId xmlns:a16="http://schemas.microsoft.com/office/drawing/2014/main" id="{D16811BE-11CA-870E-9056-A6BAB48E23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667" r="21454" b="22105"/>
          <a:stretch/>
        </p:blipFill>
        <p:spPr>
          <a:xfrm>
            <a:off x="4834208" y="3136092"/>
            <a:ext cx="3672408" cy="3321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12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108694" y="4025949"/>
            <a:ext cx="561719" cy="3907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255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78607" y="2779345"/>
            <a:ext cx="7102438" cy="5767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431296" y="3645024"/>
            <a:ext cx="4821010" cy="5767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378607" y="4487908"/>
            <a:ext cx="3421249" cy="6067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431296" y="5288152"/>
            <a:ext cx="4821010" cy="4133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1431296" y="6097190"/>
            <a:ext cx="4088640" cy="4133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2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59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78545" y="2243459"/>
            <a:ext cx="342743" cy="3906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708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02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0570" y="1120971"/>
            <a:ext cx="3173182" cy="3314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90570" y="1798618"/>
            <a:ext cx="1927627" cy="5745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786216" y="2420888"/>
            <a:ext cx="4517696" cy="5745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786216" y="3068960"/>
            <a:ext cx="3509584" cy="5229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786216" y="3789040"/>
            <a:ext cx="6389904" cy="8640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2" name="Rectangle 31"/>
          <p:cNvSpPr/>
          <p:nvPr/>
        </p:nvSpPr>
        <p:spPr bwMode="white">
          <a:xfrm>
            <a:off x="786216" y="4899589"/>
            <a:ext cx="2861512" cy="3609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7" name="Rectangle 36"/>
          <p:cNvSpPr/>
          <p:nvPr/>
        </p:nvSpPr>
        <p:spPr bwMode="white">
          <a:xfrm>
            <a:off x="786216" y="5614066"/>
            <a:ext cx="1831981" cy="2651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9" name="Rectangle 38"/>
          <p:cNvSpPr/>
          <p:nvPr/>
        </p:nvSpPr>
        <p:spPr bwMode="white">
          <a:xfrm>
            <a:off x="786216" y="6165304"/>
            <a:ext cx="5309784" cy="5007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3" grpId="0" animBg="1"/>
      <p:bldP spid="18" grpId="0" animBg="1"/>
      <p:bldP spid="23" grpId="0" animBg="1"/>
      <p:bldP spid="32" grpId="0" animBg="1"/>
      <p:bldP spid="37" grpId="0" animBg="1"/>
      <p:bldP spid="3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09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967206" y="3900086"/>
            <a:ext cx="2199272" cy="4762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2022-11-02T13:32:35Z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