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350940-DFC3-AEFD-472B-7C6AE20F2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428" y="3100428"/>
            <a:ext cx="9257143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38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070" y="1049688"/>
            <a:ext cx="2099798" cy="275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6070" y="1624490"/>
            <a:ext cx="1675052" cy="305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18300" y="2205653"/>
            <a:ext cx="2957420" cy="359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18299" y="2743784"/>
            <a:ext cx="3930391" cy="4917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79823" y="3378835"/>
            <a:ext cx="4236057" cy="394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79823" y="3933056"/>
            <a:ext cx="3299953" cy="394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779823" y="4437112"/>
            <a:ext cx="3155937" cy="5093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96070" y="5043739"/>
            <a:ext cx="6120010" cy="11312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779823" y="6270810"/>
            <a:ext cx="4008161" cy="293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3" y="899999"/>
            <a:ext cx="2363528" cy="2665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6" grpId="0" animBg="1"/>
      <p:bldP spid="23" grpId="0" animBg="1"/>
      <p:bldP spid="26" grpId="0" animBg="1"/>
      <p:bldP spid="34" grpId="0" animBg="1"/>
      <p:bldP spid="37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3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74610" y="2288463"/>
            <a:ext cx="4018765" cy="327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68550" y="2780928"/>
            <a:ext cx="3775322" cy="3698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11424" y="3470778"/>
            <a:ext cx="2221047" cy="885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217041" y="4598526"/>
            <a:ext cx="3976335" cy="291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217040" y="5157192"/>
            <a:ext cx="2862735" cy="414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186734" y="5733256"/>
            <a:ext cx="2893041" cy="557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17041" y="6320463"/>
            <a:ext cx="3424740" cy="297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5" grpId="0" animBg="1"/>
      <p:bldP spid="17" grpId="0" animBg="1"/>
      <p:bldP spid="2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83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2071" y="2268229"/>
            <a:ext cx="4289824" cy="28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02071" y="2830180"/>
            <a:ext cx="3307374" cy="3709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50888" y="3434888"/>
            <a:ext cx="2959552" cy="366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02071" y="4002948"/>
            <a:ext cx="3307374" cy="366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293603" y="4601548"/>
            <a:ext cx="2066093" cy="372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232582" y="5157192"/>
            <a:ext cx="2066093" cy="366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293603" y="5688800"/>
            <a:ext cx="1850069" cy="622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1250888" y="6342375"/>
            <a:ext cx="3508747" cy="287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6" grpId="0" animBg="1"/>
      <p:bldP spid="18" grpId="0" animBg="1"/>
      <p:bldP spid="20" grpId="0" animBg="1"/>
      <p:bldP spid="22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9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49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5125" y="1124744"/>
            <a:ext cx="6418987" cy="558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8466" y="1916832"/>
            <a:ext cx="5945605" cy="48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5125" y="2793818"/>
            <a:ext cx="5065494" cy="480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859497" y="3675272"/>
            <a:ext cx="2005272" cy="506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5124" y="4410972"/>
            <a:ext cx="4402763" cy="530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859497" y="5193818"/>
            <a:ext cx="2022710" cy="523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798467" y="6127636"/>
            <a:ext cx="4952152" cy="418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19" grpId="0" animBg="1"/>
      <p:bldP spid="20" grpId="0" animBg="1"/>
      <p:bldP spid="24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86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4587" y="1231659"/>
            <a:ext cx="6422195" cy="545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5.png">
            <a:extLst>
              <a:ext uri="{FF2B5EF4-FFF2-40B4-BE49-F238E27FC236}">
                <a16:creationId xmlns:a16="http://schemas.microsoft.com/office/drawing/2014/main" id="{D8318F8C-6225-EDC0-C686-7D7D8CA5A7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413" y="1761631"/>
            <a:ext cx="11520000" cy="450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3">
            <a:extLst>
              <a:ext uri="{FF2B5EF4-FFF2-40B4-BE49-F238E27FC236}">
                <a16:creationId xmlns:a16="http://schemas.microsoft.com/office/drawing/2014/main" id="{ADDBECEF-8E59-DFB1-5F08-FEB24EB1110C}"/>
              </a:ext>
            </a:extLst>
          </p:cNvPr>
          <p:cNvSpPr/>
          <p:nvPr/>
        </p:nvSpPr>
        <p:spPr bwMode="white">
          <a:xfrm>
            <a:off x="747330" y="1952090"/>
            <a:ext cx="5204654" cy="6711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7">
            <a:extLst>
              <a:ext uri="{FF2B5EF4-FFF2-40B4-BE49-F238E27FC236}">
                <a16:creationId xmlns:a16="http://schemas.microsoft.com/office/drawing/2014/main" id="{A5279815-6029-8361-1E6E-669785FADB81}"/>
              </a:ext>
            </a:extLst>
          </p:cNvPr>
          <p:cNvSpPr/>
          <p:nvPr/>
        </p:nvSpPr>
        <p:spPr bwMode="white">
          <a:xfrm>
            <a:off x="654587" y="2852936"/>
            <a:ext cx="4217277" cy="553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11">
            <a:extLst>
              <a:ext uri="{FF2B5EF4-FFF2-40B4-BE49-F238E27FC236}">
                <a16:creationId xmlns:a16="http://schemas.microsoft.com/office/drawing/2014/main" id="{4C7B61C0-E6F2-12DB-2CDF-5D4F85D15E39}"/>
              </a:ext>
            </a:extLst>
          </p:cNvPr>
          <p:cNvSpPr/>
          <p:nvPr/>
        </p:nvSpPr>
        <p:spPr bwMode="white">
          <a:xfrm>
            <a:off x="654587" y="3763840"/>
            <a:ext cx="5801453" cy="529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6">
            <a:extLst>
              <a:ext uri="{FF2B5EF4-FFF2-40B4-BE49-F238E27FC236}">
                <a16:creationId xmlns:a16="http://schemas.microsoft.com/office/drawing/2014/main" id="{1AE8F326-73CE-9649-FC3B-3D8A01DD7088}"/>
              </a:ext>
            </a:extLst>
          </p:cNvPr>
          <p:cNvSpPr/>
          <p:nvPr/>
        </p:nvSpPr>
        <p:spPr bwMode="white">
          <a:xfrm>
            <a:off x="747330" y="4653136"/>
            <a:ext cx="5801453" cy="659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1">
            <a:extLst>
              <a:ext uri="{FF2B5EF4-FFF2-40B4-BE49-F238E27FC236}">
                <a16:creationId xmlns:a16="http://schemas.microsoft.com/office/drawing/2014/main" id="{A12422FF-155D-FCB6-B7C0-E728D92B2C24}"/>
              </a:ext>
            </a:extLst>
          </p:cNvPr>
          <p:cNvSpPr/>
          <p:nvPr/>
        </p:nvSpPr>
        <p:spPr bwMode="white">
          <a:xfrm>
            <a:off x="654587" y="5555826"/>
            <a:ext cx="6514937" cy="618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56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3554" y="3284984"/>
            <a:ext cx="5436501" cy="443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55440" y="4105565"/>
            <a:ext cx="2468977" cy="10661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20788" y="5465068"/>
            <a:ext cx="4829036" cy="343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20788" y="6187751"/>
            <a:ext cx="1845765" cy="279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1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38029"/>
            <a:ext cx="8294403" cy="495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15206" y="1985522"/>
            <a:ext cx="6407404" cy="723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2985142"/>
            <a:ext cx="6540693" cy="628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7" y="3965825"/>
            <a:ext cx="2437289" cy="1409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15206" y="5765331"/>
            <a:ext cx="6407404" cy="466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6" grpId="0" animBg="1"/>
      <p:bldP spid="18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