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61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D691161-5D96-1B97-D09C-2004D14F55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3019829"/>
            <a:ext cx="8728987" cy="8183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5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6" y="1128546"/>
            <a:ext cx="9806571" cy="6442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1917" y="2042734"/>
            <a:ext cx="6807272" cy="4475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1917" y="2966445"/>
            <a:ext cx="5036429" cy="4666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805685" y="3880632"/>
            <a:ext cx="4655603" cy="4761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2589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42634" y="5050177"/>
            <a:ext cx="539685" cy="4373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26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613457" y="2109281"/>
            <a:ext cx="318228" cy="477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613457" y="2204751"/>
            <a:ext cx="318228" cy="477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751122" y="2817348"/>
            <a:ext cx="453475" cy="3818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193523" y="3628839"/>
            <a:ext cx="1384292" cy="4216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7760796" y="3628839"/>
            <a:ext cx="883082" cy="3818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4705806" y="5291602"/>
            <a:ext cx="461430" cy="3739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62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626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616280" y="1155644"/>
            <a:ext cx="504621" cy="4314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8057" y="1930568"/>
            <a:ext cx="3904982" cy="4314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624982" y="1938557"/>
            <a:ext cx="1237775" cy="4074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5623188" y="2769403"/>
            <a:ext cx="878421" cy="3834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3682675" y="3584271"/>
            <a:ext cx="1844684" cy="4234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5703044" y="3592260"/>
            <a:ext cx="878421" cy="3834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1726191" y="5237975"/>
            <a:ext cx="1908570" cy="4154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3243464" y="5229986"/>
            <a:ext cx="5877437" cy="4314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88057" y="6060832"/>
            <a:ext cx="3242173" cy="4314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236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80494" y="2625787"/>
            <a:ext cx="7773173" cy="3687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280494" y="3341177"/>
            <a:ext cx="7780547" cy="3613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280494" y="4071318"/>
            <a:ext cx="4023418" cy="3613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273119" y="4720333"/>
            <a:ext cx="5038905" cy="6342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1280494" y="5354595"/>
            <a:ext cx="6831730" cy="6034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1273119" y="6187989"/>
            <a:ext cx="7463426" cy="3540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8" grpId="0" animBg="1"/>
      <p:bldP spid="13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783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283592" y="2845263"/>
            <a:ext cx="7476704" cy="4126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266768" y="3610304"/>
            <a:ext cx="4685216" cy="4667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249945" y="4470526"/>
            <a:ext cx="5743944" cy="4667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1241533" y="5270526"/>
            <a:ext cx="2982259" cy="5347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1241532" y="6095789"/>
            <a:ext cx="4998483" cy="4667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6" name="Rectangle 13">
            <a:extLst>
              <a:ext uri="{FF2B5EF4-FFF2-40B4-BE49-F238E27FC236}">
                <a16:creationId xmlns:a16="http://schemas.microsoft.com/office/drawing/2014/main" id="{3481522C-866C-3510-9F06-11384218BED0}"/>
              </a:ext>
            </a:extLst>
          </p:cNvPr>
          <p:cNvSpPr/>
          <p:nvPr/>
        </p:nvSpPr>
        <p:spPr bwMode="white">
          <a:xfrm>
            <a:off x="7026846" y="3582705"/>
            <a:ext cx="3838510" cy="23608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1" grpId="0" animBg="1"/>
      <p:bldP spid="16" grpId="0" animBg="1"/>
      <p:bldP spid="21" grpId="0" animBg="1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1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1916" y="933385"/>
            <a:ext cx="5774123" cy="6954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479376" y="2109833"/>
            <a:ext cx="4969785" cy="4763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81917" y="3005300"/>
            <a:ext cx="5270067" cy="4763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623392" y="3861048"/>
            <a:ext cx="7790347" cy="6954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681917" y="4843866"/>
            <a:ext cx="3179900" cy="4382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6" name="Rectangle 25"/>
          <p:cNvSpPr/>
          <p:nvPr/>
        </p:nvSpPr>
        <p:spPr bwMode="white">
          <a:xfrm>
            <a:off x="681917" y="5748860"/>
            <a:ext cx="8078379" cy="6938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5" grpId="0" animBg="1"/>
      <p:bldP spid="19" grpId="0" animBg="1"/>
      <p:bldP spid="24" grpId="0" animBg="1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92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52000" y="2348880"/>
            <a:ext cx="4614545" cy="4712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138909" y="3033818"/>
            <a:ext cx="3757090" cy="3207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125818" y="3655636"/>
            <a:ext cx="5059636" cy="3338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145454" y="4290545"/>
            <a:ext cx="3927272" cy="3338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1065463" y="4824938"/>
            <a:ext cx="4516363" cy="4277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1152000" y="5553817"/>
            <a:ext cx="6888216" cy="4277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1125818" y="6188727"/>
            <a:ext cx="4640727" cy="3076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3">
            <a:extLst>
              <a:ext uri="{FF2B5EF4-FFF2-40B4-BE49-F238E27FC236}">
                <a16:creationId xmlns:a16="http://schemas.microsoft.com/office/drawing/2014/main" id="{E2CF05E7-3A7B-DD9D-DEAD-48EAE70B4565}"/>
              </a:ext>
            </a:extLst>
          </p:cNvPr>
          <p:cNvSpPr/>
          <p:nvPr/>
        </p:nvSpPr>
        <p:spPr bwMode="white">
          <a:xfrm>
            <a:off x="6314918" y="3429000"/>
            <a:ext cx="3045082" cy="20818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8" grpId="0" animBg="1"/>
      <p:bldP spid="13" grpId="0" animBg="1"/>
      <p:bldP spid="15" grpId="0" animBg="1"/>
      <p:bldP spid="19" grpId="0" animBg="1"/>
      <p:bldP spid="2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65</cp:revision>
  <dcterms:created xsi:type="dcterms:W3CDTF">2015-09-16T06:44:00Z</dcterms:created>
  <dcterms:modified xsi:type="dcterms:W3CDTF">2022-11-02T12:14:59Z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