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61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397B668-3EFD-2114-E403-37B71F2078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3043928"/>
            <a:ext cx="11074880" cy="7701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96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014322"/>
            <a:ext cx="5414083" cy="5424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72330" y="1947952"/>
            <a:ext cx="2775398" cy="6097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1917" y="2862528"/>
            <a:ext cx="2494413" cy="4953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520065" y="3681837"/>
            <a:ext cx="5791959" cy="6859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815206" y="4653136"/>
            <a:ext cx="8449146" cy="6859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681916" y="5589240"/>
            <a:ext cx="9950587" cy="6664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9" grpId="0" animBg="1"/>
      <p:bldP spid="14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9717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47057" y="3107780"/>
            <a:ext cx="3504932" cy="3163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247057" y="3727276"/>
            <a:ext cx="3696815" cy="4938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1260233" y="4353363"/>
            <a:ext cx="3491756" cy="4810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1247057" y="4834461"/>
            <a:ext cx="5425007" cy="19578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26" name="图片 25" descr="图示&#10;&#10;中度可信度描述已自动生成">
            <a:extLst>
              <a:ext uri="{FF2B5EF4-FFF2-40B4-BE49-F238E27FC236}">
                <a16:creationId xmlns:a16="http://schemas.microsoft.com/office/drawing/2014/main" id="{6D9E7A8B-28EE-A002-654C-5D63A13414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872" y="2860619"/>
            <a:ext cx="3334344" cy="19738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4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469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1917" y="1166839"/>
            <a:ext cx="4217652" cy="4097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1917" y="1843466"/>
            <a:ext cx="8510427" cy="6385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681918" y="2777402"/>
            <a:ext cx="9446530" cy="7956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681916" y="3854289"/>
            <a:ext cx="10238619" cy="6385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0" name="Rectangle 29"/>
          <p:cNvSpPr/>
          <p:nvPr/>
        </p:nvSpPr>
        <p:spPr bwMode="white">
          <a:xfrm>
            <a:off x="681916" y="4725144"/>
            <a:ext cx="8006371" cy="6289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5" grpId="0" animBg="1"/>
      <p:bldP spid="20" grpId="0" animBg="1"/>
      <p:bldP spid="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0046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16154" y="2442620"/>
            <a:ext cx="4375790" cy="4700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275692" y="3071586"/>
            <a:ext cx="2262462" cy="3177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1055440" y="3693931"/>
            <a:ext cx="2919329" cy="3177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1269077" y="4329517"/>
            <a:ext cx="1874595" cy="3177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4" name="Rectangle 23"/>
          <p:cNvSpPr/>
          <p:nvPr/>
        </p:nvSpPr>
        <p:spPr bwMode="white">
          <a:xfrm>
            <a:off x="1216154" y="4792967"/>
            <a:ext cx="5599926" cy="18670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29" name="图片 28" descr="形状&#10;&#10;中度可信度描述已自动生成">
            <a:extLst>
              <a:ext uri="{FF2B5EF4-FFF2-40B4-BE49-F238E27FC236}">
                <a16:creationId xmlns:a16="http://schemas.microsoft.com/office/drawing/2014/main" id="{D5963C82-1318-2D53-3F45-36F1E89205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8413" y="2442620"/>
            <a:ext cx="3035334" cy="20457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14" grpId="0" animBg="1"/>
      <p:bldP spid="21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69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1917" y="1147744"/>
            <a:ext cx="4189090" cy="4002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1917" y="2052965"/>
            <a:ext cx="6926251" cy="6098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524825" y="2948657"/>
            <a:ext cx="9459607" cy="6288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681917" y="3863405"/>
            <a:ext cx="4189090" cy="4192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681917" y="4778153"/>
            <a:ext cx="10094603" cy="6288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4" name="Rectangle 23"/>
          <p:cNvSpPr/>
          <p:nvPr/>
        </p:nvSpPr>
        <p:spPr bwMode="white">
          <a:xfrm>
            <a:off x="681916" y="5483273"/>
            <a:ext cx="8366411" cy="7540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3" grpId="0" animBg="1"/>
      <p:bldP spid="15" grpId="0" animBg="1"/>
      <p:bldP spid="17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45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9669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3662" y="1137254"/>
            <a:ext cx="4250210" cy="5074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93662" y="1700808"/>
            <a:ext cx="4250210" cy="5074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4" name="Rectangle 23"/>
          <p:cNvSpPr/>
          <p:nvPr/>
        </p:nvSpPr>
        <p:spPr bwMode="white">
          <a:xfrm>
            <a:off x="693662" y="2402608"/>
            <a:ext cx="4250210" cy="3361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5" name="Rectangle 34"/>
          <p:cNvSpPr/>
          <p:nvPr/>
        </p:nvSpPr>
        <p:spPr bwMode="white">
          <a:xfrm>
            <a:off x="785842" y="3088009"/>
            <a:ext cx="1856769" cy="2504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6" name="Rectangle 35"/>
          <p:cNvSpPr/>
          <p:nvPr/>
        </p:nvSpPr>
        <p:spPr bwMode="white">
          <a:xfrm>
            <a:off x="693662" y="3645024"/>
            <a:ext cx="6554466" cy="11401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0" name="Rectangle 39"/>
          <p:cNvSpPr/>
          <p:nvPr/>
        </p:nvSpPr>
        <p:spPr bwMode="white">
          <a:xfrm>
            <a:off x="785842" y="4941168"/>
            <a:ext cx="7182366" cy="5240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6" name="Rectangle 45"/>
          <p:cNvSpPr/>
          <p:nvPr/>
        </p:nvSpPr>
        <p:spPr bwMode="white">
          <a:xfrm>
            <a:off x="693662" y="5483742"/>
            <a:ext cx="4466233" cy="4742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1" name="Rectangle 50"/>
          <p:cNvSpPr/>
          <p:nvPr/>
        </p:nvSpPr>
        <p:spPr bwMode="white">
          <a:xfrm>
            <a:off x="785842" y="6165304"/>
            <a:ext cx="4158030" cy="4712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57" name="图片 56" descr="图示&#10;&#10;中度可信度描述已自动生成">
            <a:extLst>
              <a:ext uri="{FF2B5EF4-FFF2-40B4-BE49-F238E27FC236}">
                <a16:creationId xmlns:a16="http://schemas.microsoft.com/office/drawing/2014/main" id="{FE821076-A216-3B7C-370A-58A36B10E7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952" y="1052736"/>
            <a:ext cx="3561443" cy="22259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 animBg="1"/>
      <p:bldP spid="24" grpId="0" animBg="1"/>
      <p:bldP spid="35" grpId="0" animBg="1"/>
      <p:bldP spid="36" grpId="0" animBg="1"/>
      <p:bldP spid="40" grpId="0" animBg="1"/>
      <p:bldP spid="46" grpId="0" animBg="1"/>
      <p:bldP spid="5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00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83338" y="2904989"/>
            <a:ext cx="4192582" cy="3013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1183338" y="3461287"/>
            <a:ext cx="4192582" cy="4461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8" name="Rectangle 27"/>
          <p:cNvSpPr/>
          <p:nvPr/>
        </p:nvSpPr>
        <p:spPr bwMode="white">
          <a:xfrm>
            <a:off x="1154380" y="4005064"/>
            <a:ext cx="3789492" cy="4346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1" name="Rectangle 30"/>
          <p:cNvSpPr/>
          <p:nvPr/>
        </p:nvSpPr>
        <p:spPr bwMode="white">
          <a:xfrm>
            <a:off x="1189130" y="4591267"/>
            <a:ext cx="3046452" cy="2665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3" name="Rectangle 32"/>
          <p:cNvSpPr/>
          <p:nvPr/>
        </p:nvSpPr>
        <p:spPr bwMode="white">
          <a:xfrm>
            <a:off x="1223880" y="5176539"/>
            <a:ext cx="1517434" cy="2259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4" name="Rectangle 33"/>
          <p:cNvSpPr/>
          <p:nvPr/>
        </p:nvSpPr>
        <p:spPr bwMode="white">
          <a:xfrm>
            <a:off x="1206505" y="5709657"/>
            <a:ext cx="2571530" cy="2665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5" name="Rectangle 34"/>
          <p:cNvSpPr/>
          <p:nvPr/>
        </p:nvSpPr>
        <p:spPr bwMode="white">
          <a:xfrm>
            <a:off x="1223880" y="6237312"/>
            <a:ext cx="4872120" cy="4346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2" name="图片 41" descr="图示, 形状&#10;&#10;描述已自动生成">
            <a:extLst>
              <a:ext uri="{FF2B5EF4-FFF2-40B4-BE49-F238E27FC236}">
                <a16:creationId xmlns:a16="http://schemas.microsoft.com/office/drawing/2014/main" id="{88CDF843-2A98-3032-4887-A95438E4AF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7874" y="2642877"/>
            <a:ext cx="2194425" cy="27596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animBg="1"/>
      <p:bldP spid="28" grpId="0" animBg="1"/>
      <p:bldP spid="31" grpId="0" animBg="1"/>
      <p:bldP spid="33" grpId="0" animBg="1"/>
      <p:bldP spid="34" grpId="0" animBg="1"/>
      <p:bldP spid="3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5805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61343" y="3688885"/>
            <a:ext cx="3840140" cy="3961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77178" y="4457413"/>
            <a:ext cx="3638702" cy="5070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416767" y="5122944"/>
            <a:ext cx="3638702" cy="6576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1416766" y="5949280"/>
            <a:ext cx="2879033" cy="6576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26" name="图片 25" descr="图示&#10;&#10;描述已自动生成">
            <a:extLst>
              <a:ext uri="{FF2B5EF4-FFF2-40B4-BE49-F238E27FC236}">
                <a16:creationId xmlns:a16="http://schemas.microsoft.com/office/drawing/2014/main" id="{D48DED15-686F-E7A2-A780-83050B5AEA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6106" y="3638259"/>
            <a:ext cx="4666318" cy="30217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2022-11-02T11:45:19Z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