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7" autoAdjust="0"/>
    <p:restoredTop sz="94660"/>
  </p:normalViewPr>
  <p:slideViewPr>
    <p:cSldViewPr showGuides="1">
      <p:cViewPr varScale="1">
        <p:scale>
          <a:sx n="80" d="100"/>
          <a:sy n="80" d="100"/>
        </p:scale>
        <p:origin x="62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61D04161-228C-9BA0-223F-87F188672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276872"/>
            <a:ext cx="9415801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99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52555" y="5683636"/>
            <a:ext cx="212720" cy="22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1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31338" y="3010587"/>
            <a:ext cx="323702" cy="391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330F4CE0-B717-02C1-8442-0AFC428292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143" b="22416"/>
          <a:stretch/>
        </p:blipFill>
        <p:spPr>
          <a:xfrm>
            <a:off x="4295800" y="3356992"/>
            <a:ext cx="4130698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6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89785" y="3091082"/>
            <a:ext cx="342743" cy="390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A72FCA7D-11F1-7CF8-FC75-FBF48966B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16" r="25830" b="19057"/>
          <a:stretch/>
        </p:blipFill>
        <p:spPr>
          <a:xfrm>
            <a:off x="7130736" y="2924944"/>
            <a:ext cx="3888432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0049" y="4034519"/>
            <a:ext cx="209454" cy="381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1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90882" y="2900775"/>
            <a:ext cx="3624998" cy="310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86826" y="3466213"/>
            <a:ext cx="3624998" cy="379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34365" y="4075145"/>
            <a:ext cx="1577815" cy="229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97093" y="4628155"/>
            <a:ext cx="1944315" cy="279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434365" y="5193592"/>
            <a:ext cx="3581515" cy="379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434365" y="5653396"/>
            <a:ext cx="2141355" cy="497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434365" y="6367961"/>
            <a:ext cx="1509484" cy="229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5" grpId="0" animBg="1"/>
      <p:bldP spid="18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37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5263" y="6223636"/>
            <a:ext cx="205575" cy="255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81003"/>
            <a:ext cx="6134163" cy="43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6" y="1938385"/>
            <a:ext cx="3674976" cy="428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824727" y="2814821"/>
            <a:ext cx="5455338" cy="457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824726" y="3585910"/>
            <a:ext cx="8871673" cy="2258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0" name="图片 49" descr="图片包含 图示&#10;&#10;描述已自动生成">
            <a:extLst>
              <a:ext uri="{FF2B5EF4-FFF2-40B4-BE49-F238E27FC236}">
                <a16:creationId xmlns:a16="http://schemas.microsoft.com/office/drawing/2014/main" id="{59657D47-167B-A07E-7557-67C13C6B0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984" y="892275"/>
            <a:ext cx="4423568" cy="2621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29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23900"/>
            <a:ext cx="6062154" cy="447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1995544"/>
            <a:ext cx="6062155" cy="2225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81916" y="4520861"/>
            <a:ext cx="7574323" cy="1140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1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061" y="980728"/>
            <a:ext cx="4331819" cy="620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18830" y="2014258"/>
            <a:ext cx="5277170" cy="413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00685" y="2831981"/>
            <a:ext cx="3910798" cy="413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4061" y="3649702"/>
            <a:ext cx="3910798" cy="413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818830" y="4476411"/>
            <a:ext cx="5925242" cy="413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18830" y="5303120"/>
            <a:ext cx="5709218" cy="57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818830" y="6120842"/>
            <a:ext cx="7221386" cy="57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0" name="图片 39" descr="形状&#10;&#10;描述已自动生成">
            <a:extLst>
              <a:ext uri="{FF2B5EF4-FFF2-40B4-BE49-F238E27FC236}">
                <a16:creationId xmlns:a16="http://schemas.microsoft.com/office/drawing/2014/main" id="{8C18B42C-931E-A5FE-0B1F-93A073988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965" y="1154279"/>
            <a:ext cx="3526985" cy="2356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22" grpId="0" animBg="1"/>
      <p:bldP spid="25" grpId="0" animBg="1"/>
      <p:bldP spid="30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836712"/>
            <a:ext cx="8852300" cy="504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28248" y="4509120"/>
            <a:ext cx="57606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.png">
            <a:extLst>
              <a:ext uri="{FF2B5EF4-FFF2-40B4-BE49-F238E27FC236}">
                <a16:creationId xmlns:a16="http://schemas.microsoft.com/office/drawing/2014/main" id="{8C7B4F36-2F61-8BEF-CF00-FFED602AB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335" b="21076"/>
          <a:stretch/>
        </p:blipFill>
        <p:spPr>
          <a:xfrm>
            <a:off x="9480376" y="2492896"/>
            <a:ext cx="2785867" cy="275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724" y="1141387"/>
            <a:ext cx="6561403" cy="399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723" y="1873873"/>
            <a:ext cx="4358955" cy="557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6725" y="2672947"/>
            <a:ext cx="4358953" cy="391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20000" y="3438728"/>
            <a:ext cx="7320216" cy="382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6725" y="4237803"/>
            <a:ext cx="4358955" cy="34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6725" y="4961964"/>
            <a:ext cx="7209475" cy="996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6725" y="6177225"/>
            <a:ext cx="4799842" cy="37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img_16777215" descr="20.png">
            <a:extLst>
              <a:ext uri="{FF2B5EF4-FFF2-40B4-BE49-F238E27FC236}">
                <a16:creationId xmlns:a16="http://schemas.microsoft.com/office/drawing/2014/main" id="{3ED66484-7709-8058-55E2-45BAF3012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481" b="49278"/>
          <a:stretch/>
        </p:blipFill>
        <p:spPr>
          <a:xfrm>
            <a:off x="7896200" y="1141387"/>
            <a:ext cx="4948462" cy="292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4" grpId="0" animBg="1"/>
      <p:bldP spid="17" grpId="0" animBg="1"/>
      <p:bldP spid="21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637" y="764704"/>
            <a:ext cx="10472726" cy="344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4432" y="2636912"/>
            <a:ext cx="504056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72091DC4-4B40-4F34-BD9E-3B7DE02CD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6" r="23955" b="19501"/>
          <a:stretch/>
        </p:blipFill>
        <p:spPr>
          <a:xfrm>
            <a:off x="4295800" y="3511520"/>
            <a:ext cx="3600400" cy="334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96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18545" y="4234255"/>
            <a:ext cx="675966" cy="543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4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274" y="1092256"/>
            <a:ext cx="4339871" cy="464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9274" y="1815139"/>
            <a:ext cx="3606525" cy="464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9275" y="2492896"/>
            <a:ext cx="4339870" cy="464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9275" y="3276288"/>
            <a:ext cx="4339871" cy="3537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9275" y="4005064"/>
            <a:ext cx="3606524" cy="55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9274" y="4725144"/>
            <a:ext cx="3750541" cy="464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45886" y="5471687"/>
            <a:ext cx="4558026" cy="53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9275" y="6290867"/>
            <a:ext cx="2081602" cy="284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5" grpId="0" animBg="1"/>
      <p:bldP spid="17" grpId="0" animBg="1"/>
      <p:bldP spid="21" grpId="0" animBg="1"/>
      <p:bldP spid="26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756" y="908720"/>
            <a:ext cx="10426435" cy="43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4432" y="2887078"/>
            <a:ext cx="648072" cy="541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9799891D-EB34-A98A-6AB4-F870C6F5F4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835" b="18640"/>
          <a:stretch/>
        </p:blipFill>
        <p:spPr>
          <a:xfrm>
            <a:off x="8253327" y="3733824"/>
            <a:ext cx="3192952" cy="304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4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5272" y="3114577"/>
            <a:ext cx="780694" cy="439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>
            <a:extLst>
              <a:ext uri="{FF2B5EF4-FFF2-40B4-BE49-F238E27FC236}">
                <a16:creationId xmlns:a16="http://schemas.microsoft.com/office/drawing/2014/main" id="{6F8FC79E-6EFE-A9E2-615C-66184D5C45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792" r="18955" b="15518"/>
          <a:stretch/>
        </p:blipFill>
        <p:spPr>
          <a:xfrm>
            <a:off x="7155966" y="2960191"/>
            <a:ext cx="4176464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2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4549" y="4749833"/>
            <a:ext cx="294949" cy="302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