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6A61E71B-4685-D12C-34D7-0B5997D5D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348880"/>
            <a:ext cx="7869380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67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771584" y="3273120"/>
            <a:ext cx="230317" cy="236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90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66395" y="3162208"/>
            <a:ext cx="345159" cy="381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54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30942" y="2636310"/>
            <a:ext cx="342743" cy="3911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57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506909" y="3178518"/>
            <a:ext cx="323702" cy="381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38710" y="4293096"/>
            <a:ext cx="1332954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84396" y="5842027"/>
            <a:ext cx="1180561" cy="409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38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2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9792"/>
            <a:ext cx="8530512" cy="476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6" y="2082464"/>
            <a:ext cx="7862355" cy="457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036064"/>
            <a:ext cx="6566211" cy="457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6" y="3989664"/>
            <a:ext cx="5918139" cy="457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4943264"/>
            <a:ext cx="4855537" cy="457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5896864"/>
            <a:ext cx="2894280" cy="4386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3661884" y="5896864"/>
            <a:ext cx="971107" cy="457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4728198" y="5906400"/>
            <a:ext cx="1647074" cy="410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26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30174" y="4080081"/>
            <a:ext cx="6510042" cy="381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53545" y="4804952"/>
            <a:ext cx="2609697" cy="3663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30174" y="5506441"/>
            <a:ext cx="4133778" cy="381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530174" y="6215723"/>
            <a:ext cx="5772494" cy="374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12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0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570" y="1128337"/>
            <a:ext cx="4973382" cy="375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6216" y="1700808"/>
            <a:ext cx="8190104" cy="528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0569" y="2420888"/>
            <a:ext cx="3104803" cy="520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86216" y="3161278"/>
            <a:ext cx="3104803" cy="3314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0570" y="3846291"/>
            <a:ext cx="2457356" cy="324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793573" y="4516572"/>
            <a:ext cx="3068017" cy="324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0570" y="5157391"/>
            <a:ext cx="3553602" cy="338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2198828" y="5820306"/>
            <a:ext cx="4833782" cy="839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2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876118" y="3715426"/>
            <a:ext cx="343891" cy="353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97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41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42578" y="2935048"/>
            <a:ext cx="371305" cy="477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28132" y="2791735"/>
            <a:ext cx="199933" cy="3821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1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3244755"/>
            <a:ext cx="342743" cy="390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138117"/>
            <a:ext cx="342743" cy="3904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1896" y="2825680"/>
            <a:ext cx="5762215" cy="408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1897" y="3396568"/>
            <a:ext cx="3526922" cy="408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50416" y="3967455"/>
            <a:ext cx="4174377" cy="408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75973" y="4529822"/>
            <a:ext cx="4174377" cy="408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41897" y="5092189"/>
            <a:ext cx="6713080" cy="391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16339" y="5637514"/>
            <a:ext cx="5094443" cy="10224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4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709453"/>
            <a:ext cx="6638219" cy="4476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3633226"/>
            <a:ext cx="5846131" cy="457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4547477"/>
            <a:ext cx="7578446" cy="438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5461727"/>
            <a:ext cx="4560396" cy="980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52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406" y="2284473"/>
            <a:ext cx="4786802" cy="347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0406" y="2995218"/>
            <a:ext cx="3854596" cy="355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0406" y="3713367"/>
            <a:ext cx="3751018" cy="355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0406" y="4438920"/>
            <a:ext cx="1531480" cy="325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347660" y="4431516"/>
            <a:ext cx="2093763" cy="347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0406" y="5142262"/>
            <a:ext cx="5829984" cy="340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406" y="5838200"/>
            <a:ext cx="5267702" cy="821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5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3471" y="2290879"/>
            <a:ext cx="342743" cy="390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221289" y="3567440"/>
            <a:ext cx="485553" cy="447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34049" y="4844001"/>
            <a:ext cx="1075834" cy="457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19404" y="4844001"/>
            <a:ext cx="342743" cy="381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