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F717CCFF-8C01-5C9F-7BD0-B448DDCA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852936"/>
            <a:ext cx="7430952" cy="11962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34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15099" y="4985106"/>
            <a:ext cx="1061636" cy="100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06038" y="4985106"/>
            <a:ext cx="1054831" cy="100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90172" y="4985106"/>
            <a:ext cx="1054831" cy="100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674305" y="4985106"/>
            <a:ext cx="1054831" cy="100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2778" y="6265106"/>
            <a:ext cx="4151272" cy="326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60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430947" y="4022716"/>
            <a:ext cx="289613" cy="3043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1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7860" y="1159849"/>
            <a:ext cx="311544" cy="363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4110412"/>
            <a:ext cx="380826" cy="400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120846"/>
            <a:ext cx="371305" cy="400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1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58390" y="4140939"/>
            <a:ext cx="255476" cy="308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12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79322" y="5612727"/>
            <a:ext cx="251621" cy="278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34776" y="6051449"/>
            <a:ext cx="558876" cy="3255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21950" y="6051449"/>
            <a:ext cx="884297" cy="375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27471" y="6051449"/>
            <a:ext cx="877223" cy="375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2"/>
            <a:ext cx="906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