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4" r:id="rId11"/>
    <p:sldId id="335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5" autoAdjust="0"/>
    <p:restoredTop sz="94660"/>
  </p:normalViewPr>
  <p:slideViewPr>
    <p:cSldViewPr showGuides="1">
      <p:cViewPr varScale="1">
        <p:scale>
          <a:sx n="82" d="100"/>
          <a:sy n="82" d="100"/>
        </p:scale>
        <p:origin x="77" y="82"/>
      </p:cViewPr>
      <p:guideLst>
        <p:guide orient="horz" pos="2160"/>
        <p:guide pos="379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02C4FE-8A7E-7F8D-9773-E867A252C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904964"/>
            <a:ext cx="9045860" cy="10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548680"/>
            <a:ext cx="11520000" cy="438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90975" y="4130050"/>
            <a:ext cx="1361454" cy="514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8.png">
            <a:extLst>
              <a:ext uri="{FF2B5EF4-FFF2-40B4-BE49-F238E27FC236}">
                <a16:creationId xmlns:a16="http://schemas.microsoft.com/office/drawing/2014/main" id="{08AB4E67-6385-B232-B8AE-FA57CCB38C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541" b="20763"/>
          <a:stretch/>
        </p:blipFill>
        <p:spPr>
          <a:xfrm>
            <a:off x="5807968" y="3645024"/>
            <a:ext cx="6792206" cy="3116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3" y="925981"/>
            <a:ext cx="8579179" cy="379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35560" y="4005064"/>
            <a:ext cx="1224136" cy="5149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1.png">
            <a:extLst>
              <a:ext uri="{FF2B5EF4-FFF2-40B4-BE49-F238E27FC236}">
                <a16:creationId xmlns:a16="http://schemas.microsoft.com/office/drawing/2014/main" id="{F1F9423A-6C7E-4920-2074-7822458419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282" b="16953"/>
          <a:stretch/>
        </p:blipFill>
        <p:spPr>
          <a:xfrm>
            <a:off x="8941765" y="925981"/>
            <a:ext cx="3250235" cy="327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92696"/>
            <a:ext cx="10920616" cy="4020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168008" y="3933056"/>
            <a:ext cx="2232248" cy="571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11.png">
            <a:extLst>
              <a:ext uri="{FF2B5EF4-FFF2-40B4-BE49-F238E27FC236}">
                <a16:creationId xmlns:a16="http://schemas.microsoft.com/office/drawing/2014/main" id="{C6F7DF69-F1E8-274E-0981-13A0077814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167" b="16773"/>
          <a:stretch/>
        </p:blipFill>
        <p:spPr>
          <a:xfrm>
            <a:off x="8371831" y="3429788"/>
            <a:ext cx="5280928" cy="364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68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42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3168345"/>
            <a:ext cx="3151338" cy="467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6" y="4092839"/>
            <a:ext cx="4117939" cy="4574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5026863"/>
            <a:ext cx="9796760" cy="447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5894172"/>
            <a:ext cx="4922181" cy="505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1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4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6595" y="1125718"/>
            <a:ext cx="3969245" cy="4179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6596" y="1894832"/>
            <a:ext cx="4329284" cy="526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95160" y="2739187"/>
            <a:ext cx="3212608" cy="4263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95160" y="3591901"/>
            <a:ext cx="9189272" cy="526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6595" y="4436255"/>
            <a:ext cx="2588848" cy="4179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795160" y="5280609"/>
            <a:ext cx="9189272" cy="526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86595" y="6124963"/>
            <a:ext cx="2588848" cy="3929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2" grpId="0" animBg="1"/>
      <p:bldP spid="15" grpId="0" animBg="1"/>
      <p:bldP spid="19" grpId="0" animBg="1"/>
      <p:bldP spid="21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20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93822" y="1124744"/>
            <a:ext cx="7318401" cy="5370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3155" y="1819720"/>
            <a:ext cx="2114028" cy="342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07244" y="2492896"/>
            <a:ext cx="7160963" cy="4728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3155" y="3222797"/>
            <a:ext cx="691253" cy="2886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807245" y="3789040"/>
            <a:ext cx="5720803" cy="5905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693154" y="4524945"/>
            <a:ext cx="4178709" cy="3855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479377" y="5202897"/>
            <a:ext cx="2992216" cy="6985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807245" y="6324335"/>
            <a:ext cx="1436197" cy="2685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6" grpId="0" animBg="1"/>
      <p:bldP spid="18" grpId="0" animBg="1"/>
      <p:bldP spid="33" grpId="0" animBg="1"/>
      <p:bldP spid="34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319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960096" y="3979808"/>
            <a:ext cx="1265585" cy="3720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72319" y="6143253"/>
            <a:ext cx="977804" cy="3720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97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95496" y="2328099"/>
            <a:ext cx="113014" cy="3153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09629" y="2328099"/>
            <a:ext cx="999288" cy="321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6207" y="2964793"/>
            <a:ext cx="1885562" cy="2796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1" name="图片 20" descr="形状&#10;&#10;低可信度描述已自动生成">
            <a:extLst>
              <a:ext uri="{FF2B5EF4-FFF2-40B4-BE49-F238E27FC236}">
                <a16:creationId xmlns:a16="http://schemas.microsoft.com/office/drawing/2014/main" id="{A9CD0297-4F28-187B-5D0A-0322ED1BB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769" y="2924944"/>
            <a:ext cx="3944396" cy="3735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90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0115" y="3071514"/>
            <a:ext cx="390347" cy="400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9939542" cy="5121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1.png">
            <a:extLst>
              <a:ext uri="{FF2B5EF4-FFF2-40B4-BE49-F238E27FC236}">
                <a16:creationId xmlns:a16="http://schemas.microsoft.com/office/drawing/2014/main" id="{DDD46D3B-4153-4674-1C93-7A3A300A93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7082" b="81039"/>
          <a:stretch/>
        </p:blipFill>
        <p:spPr>
          <a:xfrm>
            <a:off x="1523737" y="5877272"/>
            <a:ext cx="6444471" cy="96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61"/>
          <a:stretch/>
        </p:blipFill>
        <p:spPr>
          <a:xfrm>
            <a:off x="720000" y="710897"/>
            <a:ext cx="11520000" cy="552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834247" y="1754448"/>
            <a:ext cx="6557897" cy="540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600181" y="764536"/>
            <a:ext cx="4537074" cy="936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2466158"/>
            <a:ext cx="6557896" cy="476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853288" y="3113729"/>
            <a:ext cx="6538855" cy="457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3761301"/>
            <a:ext cx="5455338" cy="457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853289" y="4389825"/>
            <a:ext cx="7546967" cy="4952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853289" y="5075490"/>
            <a:ext cx="7114919" cy="513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81917" y="5723063"/>
            <a:ext cx="7825983" cy="466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17" grpId="0" animBg="1"/>
      <p:bldP spid="19" grpId="0" animBg="1"/>
      <p:bldP spid="23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52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446" y="1012432"/>
            <a:ext cx="6562682" cy="4324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5446" y="1557296"/>
            <a:ext cx="9154970" cy="9945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5446" y="2633516"/>
            <a:ext cx="5410554" cy="579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5446" y="3312012"/>
            <a:ext cx="7570794" cy="981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85446" y="4402702"/>
            <a:ext cx="3250314" cy="389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335360" y="4990810"/>
            <a:ext cx="4237359" cy="4237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685446" y="5542786"/>
            <a:ext cx="5122522" cy="478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3" name="Rectangle 42"/>
          <p:cNvSpPr/>
          <p:nvPr/>
        </p:nvSpPr>
        <p:spPr bwMode="white">
          <a:xfrm>
            <a:off x="685446" y="6167027"/>
            <a:ext cx="3466338" cy="4929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7" grpId="0" animBg="1"/>
      <p:bldP spid="22" grpId="0" animBg="1"/>
      <p:bldP spid="30" grpId="0" animBg="1"/>
      <p:bldP spid="35" grpId="0" animBg="1"/>
      <p:bldP spid="37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3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9636" y="4132032"/>
            <a:ext cx="390347" cy="4099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44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51709" y="2208672"/>
            <a:ext cx="340794" cy="387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36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9636" y="1186305"/>
            <a:ext cx="390347" cy="4103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4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9157" y="3092659"/>
            <a:ext cx="352264" cy="4003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77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60612" y="5134478"/>
            <a:ext cx="360258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5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41123" y="4060975"/>
            <a:ext cx="1361454" cy="514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2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73818" y="3167283"/>
            <a:ext cx="352264" cy="409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8.png">
            <a:extLst>
              <a:ext uri="{FF2B5EF4-FFF2-40B4-BE49-F238E27FC236}">
                <a16:creationId xmlns:a16="http://schemas.microsoft.com/office/drawing/2014/main" id="{332C2EF6-70FB-EA6A-AE7F-A78DCB5991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0622" b="17251"/>
          <a:stretch/>
        </p:blipFill>
        <p:spPr>
          <a:xfrm>
            <a:off x="4655840" y="3429000"/>
            <a:ext cx="3384376" cy="339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2022-11-02T12:43:22Z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