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2" d="100"/>
          <a:sy n="62" d="100"/>
        </p:scale>
        <p:origin x="12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874A2B9-E23E-A3C6-4611-FF8AD394C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48" y="3070118"/>
            <a:ext cx="11771304" cy="71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75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45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9436" y="1121832"/>
            <a:ext cx="8502908" cy="3901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9436" y="1733783"/>
            <a:ext cx="7854836" cy="611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9435" y="2567567"/>
            <a:ext cx="6273115" cy="917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9436" y="3860318"/>
            <a:ext cx="2454236" cy="382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9436" y="4632908"/>
            <a:ext cx="7205295" cy="374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788766" y="5413147"/>
            <a:ext cx="3651049" cy="5448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89436" y="6155140"/>
            <a:ext cx="8214876" cy="374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  <p:bldP spid="17" grpId="0" animBg="1"/>
      <p:bldP spid="19" grpId="0" animBg="1"/>
      <p:bldP spid="21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27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63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8714" y="1080000"/>
            <a:ext cx="8935678" cy="406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8714" y="1862608"/>
            <a:ext cx="7539818" cy="406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8714" y="2692173"/>
            <a:ext cx="5695318" cy="8217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8714" y="3886140"/>
            <a:ext cx="2742990" cy="406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8714" y="4672173"/>
            <a:ext cx="8212458" cy="406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8714" y="5462608"/>
            <a:ext cx="2742990" cy="406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8714" y="6237391"/>
            <a:ext cx="7783550" cy="375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3" grpId="0" animBg="1"/>
      <p:bldP spid="15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30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95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9271" y="1184539"/>
            <a:ext cx="8863113" cy="5162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9270" y="1915113"/>
            <a:ext cx="3534521" cy="3922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9270" y="2521620"/>
            <a:ext cx="7134921" cy="993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9270" y="3876128"/>
            <a:ext cx="2634963" cy="4162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9271" y="4443022"/>
            <a:ext cx="9295351" cy="714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9271" y="5360347"/>
            <a:ext cx="583840" cy="361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9271" y="6106301"/>
            <a:ext cx="5538799" cy="3691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  <p:bldP spid="13" grpId="0" animBg="1"/>
      <p:bldP spid="16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26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9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241" y="1135951"/>
            <a:ext cx="7708015" cy="456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2240" y="1772816"/>
            <a:ext cx="8396799" cy="6176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2241" y="2496144"/>
            <a:ext cx="569039" cy="340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2240" y="3190120"/>
            <a:ext cx="4467655" cy="721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2241" y="4221088"/>
            <a:ext cx="2163399" cy="4734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92241" y="4911180"/>
            <a:ext cx="6599468" cy="353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2241" y="5403650"/>
            <a:ext cx="8212071" cy="6176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2241" y="6278313"/>
            <a:ext cx="520462" cy="312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5" grpId="0" animBg="1"/>
      <p:bldP spid="17" grpId="0" animBg="1"/>
      <p:bldP spid="18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v2373@office2022.cn</cp:lastModifiedBy>
  <cp:revision>62</cp:revision>
  <dcterms:created xsi:type="dcterms:W3CDTF">2015-09-16T06:44:00Z</dcterms:created>
  <dcterms:modified xsi:type="dcterms:W3CDTF">2022-10-31T14:16:07Z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