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62" autoAdjust="0"/>
    <p:restoredTop sz="94660"/>
  </p:normalViewPr>
  <p:slideViewPr>
    <p:cSldViewPr showGuides="1">
      <p:cViewPr varScale="1">
        <p:scale>
          <a:sx n="62" d="100"/>
          <a:sy n="62" d="100"/>
        </p:scale>
        <p:origin x="84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4138B9-40F7-2239-3856-BE84864E2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62" y="3068960"/>
            <a:ext cx="9289876" cy="8998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98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86115" y="4064582"/>
            <a:ext cx="1637553" cy="505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35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04006" y="3067192"/>
            <a:ext cx="1201805" cy="300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56952" y="3067192"/>
            <a:ext cx="1316872" cy="274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76106" y="3067192"/>
            <a:ext cx="2333292" cy="274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656952" y="3700088"/>
            <a:ext cx="2710455" cy="3196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04006" y="5662708"/>
            <a:ext cx="1201805" cy="300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656952" y="5656315"/>
            <a:ext cx="1118702" cy="332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845973" y="5675493"/>
            <a:ext cx="1310479" cy="300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656952" y="6308390"/>
            <a:ext cx="1291301" cy="3068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993002" y="6289211"/>
            <a:ext cx="466658" cy="3196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478838" y="6506570"/>
            <a:ext cx="108673" cy="70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55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751" y="1876134"/>
            <a:ext cx="1547913" cy="3791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308223" y="1884201"/>
            <a:ext cx="1555975" cy="3872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44818" y="1884201"/>
            <a:ext cx="2039697" cy="41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073199" y="1892268"/>
            <a:ext cx="378916" cy="3791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308223" y="2690924"/>
            <a:ext cx="1152872" cy="3791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541716" y="2674789"/>
            <a:ext cx="1015817" cy="395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646216" y="2674789"/>
            <a:ext cx="943259" cy="41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308223" y="3489579"/>
            <a:ext cx="1152872" cy="3791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541716" y="3489579"/>
            <a:ext cx="3184508" cy="3872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559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1054" y="1791169"/>
            <a:ext cx="1396617" cy="340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45562" y="1791169"/>
            <a:ext cx="1780144" cy="3622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98071" y="1791169"/>
            <a:ext cx="2438653" cy="3622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45562" y="2493962"/>
            <a:ext cx="1432799" cy="376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657962" y="2493962"/>
            <a:ext cx="846654" cy="3622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145562" y="3211245"/>
            <a:ext cx="1780144" cy="376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145562" y="3943018"/>
            <a:ext cx="2945198" cy="3695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112470" y="4182113"/>
            <a:ext cx="115781" cy="796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842"/>
          <a:stretch/>
        </p:blipFill>
        <p:spPr>
          <a:xfrm>
            <a:off x="720000" y="900000"/>
            <a:ext cx="9768488" cy="4562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28144" y="3681028"/>
            <a:ext cx="7092192" cy="648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093208" y="4571992"/>
            <a:ext cx="7092191" cy="648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59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52548" y="2741121"/>
            <a:ext cx="8603892" cy="5438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26626" y="3660515"/>
            <a:ext cx="2247031" cy="3872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983432" y="4451587"/>
            <a:ext cx="4082475" cy="4120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518395" y="5267381"/>
            <a:ext cx="4856222" cy="403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518395" y="6074935"/>
            <a:ext cx="1251094" cy="379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2835337" y="6116137"/>
            <a:ext cx="2263493" cy="3296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4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51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5.png">
            <a:extLst>
              <a:ext uri="{FF2B5EF4-FFF2-40B4-BE49-F238E27FC236}">
                <a16:creationId xmlns:a16="http://schemas.microsoft.com/office/drawing/2014/main" id="{3F276FF1-3A80-46E7-5904-F26E29D463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4783319"/>
            <a:ext cx="11520000" cy="1958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90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609" y="1052736"/>
            <a:ext cx="8141695" cy="5517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0610" y="1665056"/>
            <a:ext cx="2917040" cy="5517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0609" y="2555172"/>
            <a:ext cx="1807536" cy="367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0608" y="3077471"/>
            <a:ext cx="6197479" cy="5517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793477" y="3806025"/>
            <a:ext cx="5158507" cy="5590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793477" y="4581128"/>
            <a:ext cx="5518547" cy="7062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793477" y="5322714"/>
            <a:ext cx="5592024" cy="482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793476" y="5958000"/>
            <a:ext cx="3934371" cy="7625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4" grpId="0" animBg="1"/>
      <p:bldP spid="16" grpId="0" animBg="1"/>
      <p:bldP spid="19" grpId="0" animBg="1"/>
      <p:bldP spid="21" grpId="0" animBg="1"/>
      <p:bldP spid="24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49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39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05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99126" y="2725352"/>
            <a:ext cx="340351" cy="348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548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702" y="1052736"/>
            <a:ext cx="7418522" cy="5573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79168" y="1445752"/>
            <a:ext cx="7765104" cy="687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3702" y="2392602"/>
            <a:ext cx="1585874" cy="466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3702" y="3010684"/>
            <a:ext cx="7418522" cy="5063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3702" y="3645024"/>
            <a:ext cx="6914466" cy="473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779168" y="4221088"/>
            <a:ext cx="5532856" cy="486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720000" y="4924109"/>
            <a:ext cx="4295880" cy="486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779168" y="5561917"/>
            <a:ext cx="7333056" cy="396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3" name="Rectangle 42"/>
          <p:cNvSpPr/>
          <p:nvPr/>
        </p:nvSpPr>
        <p:spPr bwMode="white">
          <a:xfrm>
            <a:off x="693702" y="6199726"/>
            <a:ext cx="1585874" cy="396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2" grpId="0" animBg="1"/>
      <p:bldP spid="14" grpId="0" animBg="1"/>
      <p:bldP spid="21" grpId="0" animBg="1"/>
      <p:bldP spid="28" grpId="0" animBg="1"/>
      <p:bldP spid="32" grpId="0" animBg="1"/>
      <p:bldP spid="37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83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32931" y="2009215"/>
            <a:ext cx="300956" cy="340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17091" y="4481182"/>
            <a:ext cx="332635" cy="340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40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49268" y="4116384"/>
            <a:ext cx="368280" cy="414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8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64363" y="2253872"/>
            <a:ext cx="380826" cy="4195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78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32188" y="2092011"/>
            <a:ext cx="333160" cy="3667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04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28886" y="2207042"/>
            <a:ext cx="333456" cy="396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52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77204" y="2113584"/>
            <a:ext cx="1330574" cy="48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816397" y="2113584"/>
            <a:ext cx="479730" cy="48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18950" y="3091698"/>
            <a:ext cx="823688" cy="3894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187122" y="5890188"/>
            <a:ext cx="1665480" cy="4347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3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69619" y="3291468"/>
            <a:ext cx="390347" cy="57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64694" y="3129496"/>
            <a:ext cx="552198" cy="4192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00231" y="4129911"/>
            <a:ext cx="628363" cy="4192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v2373@office2022.cn</cp:lastModifiedBy>
  <cp:revision>62</cp:revision>
  <dcterms:created xsi:type="dcterms:W3CDTF">2015-09-16T06:44:00Z</dcterms:created>
  <dcterms:modified xsi:type="dcterms:W3CDTF">2022-10-31T11:47:38Z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