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FE17D98-E887-EB77-8E42-E69B74FF2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62" y="3090905"/>
            <a:ext cx="11390476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242"/>
          <a:stretch/>
        </p:blipFill>
        <p:spPr>
          <a:xfrm>
            <a:off x="720000" y="836712"/>
            <a:ext cx="9984512" cy="502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60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048" y="1027334"/>
            <a:ext cx="4037799" cy="501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048" y="1701455"/>
            <a:ext cx="5549968" cy="569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20000" y="2300676"/>
            <a:ext cx="5664032" cy="9812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0048" y="3528036"/>
            <a:ext cx="5549967" cy="1059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0049" y="4720026"/>
            <a:ext cx="7899482" cy="367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8" name="img_16777215" descr="0.png">
            <a:extLst>
              <a:ext uri="{FF2B5EF4-FFF2-40B4-BE49-F238E27FC236}">
                <a16:creationId xmlns:a16="http://schemas.microsoft.com/office/drawing/2014/main" id="{D53F22A0-87BB-F2A2-7876-7D2F5E903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289" r="14962"/>
          <a:stretch/>
        </p:blipFill>
        <p:spPr>
          <a:xfrm>
            <a:off x="5266430" y="1364394"/>
            <a:ext cx="6689738" cy="1826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Rectangle 24">
            <a:extLst>
              <a:ext uri="{FF2B5EF4-FFF2-40B4-BE49-F238E27FC236}">
                <a16:creationId xmlns:a16="http://schemas.microsoft.com/office/drawing/2014/main" id="{783F241B-4CB8-527E-C3A5-539A0004C11F}"/>
              </a:ext>
            </a:extLst>
          </p:cNvPr>
          <p:cNvSpPr/>
          <p:nvPr/>
        </p:nvSpPr>
        <p:spPr bwMode="white">
          <a:xfrm>
            <a:off x="335360" y="5390552"/>
            <a:ext cx="1944216" cy="725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1" name="图片 30" descr="图示&#10;&#10;描述已自动生成">
            <a:extLst>
              <a:ext uri="{FF2B5EF4-FFF2-40B4-BE49-F238E27FC236}">
                <a16:creationId xmlns:a16="http://schemas.microsoft.com/office/drawing/2014/main" id="{F4EA0F5E-2B53-8310-1F6B-61B9E6F7F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672" y="1402676"/>
            <a:ext cx="5686718" cy="192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5" grpId="0" animBg="1"/>
      <p:bldP spid="19" grpId="0" animBg="1"/>
      <p:bldP spid="25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6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13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178" y="1201746"/>
            <a:ext cx="2688805" cy="328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3178" y="1832060"/>
            <a:ext cx="3654362" cy="328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79376" y="2422139"/>
            <a:ext cx="5040560" cy="610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479377" y="2996952"/>
            <a:ext cx="5616624" cy="516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20001" y="3645024"/>
            <a:ext cx="3287768" cy="511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807168" y="4373434"/>
            <a:ext cx="3406267" cy="321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807168" y="5003748"/>
            <a:ext cx="5927442" cy="315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787052" y="5589240"/>
            <a:ext cx="4876900" cy="511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807168" y="6277787"/>
            <a:ext cx="7377064" cy="473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9" name="图片 38" descr="图示&#10;&#10;描述已自动生成">
            <a:extLst>
              <a:ext uri="{FF2B5EF4-FFF2-40B4-BE49-F238E27FC236}">
                <a16:creationId xmlns:a16="http://schemas.microsoft.com/office/drawing/2014/main" id="{BC4EC301-B8FC-3AFF-271F-0A6A837F7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668" y="804953"/>
            <a:ext cx="2242580" cy="3617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5" grpId="0" animBg="1"/>
      <p:bldP spid="24" grpId="0" animBg="1"/>
      <p:bldP spid="27" grpId="0" animBg="1"/>
      <p:bldP spid="30" grpId="0" animBg="1"/>
      <p:bldP spid="31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937" y="1049864"/>
            <a:ext cx="4825999" cy="488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3938" y="1505971"/>
            <a:ext cx="3042830" cy="488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85156" y="2157556"/>
            <a:ext cx="6102931" cy="488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3937" y="2880814"/>
            <a:ext cx="4681983" cy="384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785156" y="3499819"/>
            <a:ext cx="4230723" cy="755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785157" y="4379458"/>
            <a:ext cx="5310843" cy="488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785157" y="5109230"/>
            <a:ext cx="4860714" cy="319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785157" y="5708687"/>
            <a:ext cx="7471083" cy="384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693937" y="6321176"/>
            <a:ext cx="2984191" cy="312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8" grpId="0" animBg="1"/>
      <p:bldP spid="25" grpId="0" animBg="1"/>
      <p:bldP spid="29" grpId="0" animBg="1"/>
      <p:bldP spid="34" grpId="0" animBg="1"/>
      <p:bldP spid="37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67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5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 descr="图示&#10;&#10;描述已自动生成">
            <a:extLst>
              <a:ext uri="{FF2B5EF4-FFF2-40B4-BE49-F238E27FC236}">
                <a16:creationId xmlns:a16="http://schemas.microsoft.com/office/drawing/2014/main" id="{03C4E35A-6136-00CB-552F-A03E24714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37" y="1052736"/>
            <a:ext cx="10431407" cy="5107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26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125" y="908720"/>
            <a:ext cx="7562115" cy="530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4125" y="1644269"/>
            <a:ext cx="1733567" cy="336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4125" y="2252629"/>
            <a:ext cx="4753803" cy="336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797622" y="2794022"/>
            <a:ext cx="5010346" cy="785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4125" y="3857662"/>
            <a:ext cx="3286016" cy="317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4125" y="4459550"/>
            <a:ext cx="6986018" cy="323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97622" y="5087325"/>
            <a:ext cx="3635317" cy="304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797622" y="5669797"/>
            <a:ext cx="6888990" cy="3300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4124" y="6237312"/>
            <a:ext cx="2449547" cy="3840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7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2022-11-02T11:41:49Z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