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6" r:id="rId3"/>
    <p:sldId id="327" r:id="rId4"/>
    <p:sldId id="328" r:id="rId5"/>
    <p:sldId id="329" r:id="rId6"/>
    <p:sldId id="330" r:id="rId7"/>
    <p:sldId id="332" r:id="rId8"/>
    <p:sldId id="333" r:id="rId9"/>
    <p:sldId id="334" r:id="rId10"/>
    <p:sldId id="335" r:id="rId11"/>
    <p:sldId id="336" r:id="rId12"/>
    <p:sldId id="338" r:id="rId13"/>
    <p:sldId id="340" r:id="rId14"/>
    <p:sldId id="341" r:id="rId15"/>
    <p:sldId id="342" r:id="rId16"/>
    <p:sldId id="343" r:id="rId17"/>
    <p:sldId id="345" r:id="rId18"/>
    <p:sldId id="346" r:id="rId19"/>
    <p:sldId id="347" r:id="rId20"/>
    <p:sldId id="348" r:id="rId21"/>
    <p:sldId id="349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3" autoAdjust="0"/>
    <p:restoredTop sz="94660"/>
  </p:normalViewPr>
  <p:slideViewPr>
    <p:cSldViewPr showGuides="1">
      <p:cViewPr varScale="1">
        <p:scale>
          <a:sx n="83" d="100"/>
          <a:sy n="83" d="100"/>
        </p:scale>
        <p:origin x="82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AB17C-355C-482E-BCAB-5B9ECA47471E}" type="datetimeFigureOut">
              <a:rPr lang="zh-CN" altLang="en-US" smtClean="0"/>
              <a:t>2022-11-02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38BCD-14C2-45DA-9D1D-4A04CD1BA9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69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38BCD-14C2-45DA-9D1D-4A04CD1BA94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892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本&#10;&#10;描述已自动生成">
            <a:extLst>
              <a:ext uri="{FF2B5EF4-FFF2-40B4-BE49-F238E27FC236}">
                <a16:creationId xmlns:a16="http://schemas.microsoft.com/office/drawing/2014/main" id="{BAC5757B-D32D-2415-3808-9891FAB386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613" y="2924944"/>
            <a:ext cx="5460773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15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5735" y="4872437"/>
            <a:ext cx="342743" cy="390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836712"/>
            <a:ext cx="9073008" cy="276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E86E46BD-8C4E-19CB-9DA2-F78507D282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3751312"/>
            <a:ext cx="9073008" cy="313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87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2354" y="900000"/>
            <a:ext cx="10022158" cy="687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2354" y="2104705"/>
            <a:ext cx="6565774" cy="461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2354" y="3017647"/>
            <a:ext cx="3275162" cy="442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2354" y="3883529"/>
            <a:ext cx="9086054" cy="451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2354" y="4758823"/>
            <a:ext cx="5552717" cy="432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2385815" y="5605882"/>
            <a:ext cx="6719729" cy="1054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4" grpId="0" animBg="1"/>
      <p:bldP spid="15" grpId="0" animBg="1"/>
      <p:bldP spid="17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69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271797"/>
            <a:ext cx="10454642" cy="457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148857"/>
            <a:ext cx="4477979" cy="591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092651"/>
            <a:ext cx="9230507" cy="1353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799106"/>
            <a:ext cx="10454643" cy="438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5695233"/>
            <a:ext cx="3370314" cy="4289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48072"/>
            <a:ext cx="9377851" cy="457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025866"/>
            <a:ext cx="8102082" cy="467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922742"/>
            <a:ext cx="10187107" cy="457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3810077"/>
            <a:ext cx="10187107" cy="4484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3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5685" y="1004803"/>
            <a:ext cx="9987173" cy="457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5685" y="1890872"/>
            <a:ext cx="1713719" cy="447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6" y="2748357"/>
            <a:ext cx="10310627" cy="528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429000"/>
            <a:ext cx="5414083" cy="11581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6" y="4945060"/>
            <a:ext cx="9158500" cy="537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7" y="5882946"/>
            <a:ext cx="6845355" cy="438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1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64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88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43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912260" y="5191934"/>
            <a:ext cx="336618" cy="371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0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62254"/>
            <a:ext cx="10454643" cy="457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129759"/>
            <a:ext cx="7358299" cy="476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044929"/>
            <a:ext cx="8582435" cy="1344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6" y="4732274"/>
            <a:ext cx="10598659" cy="428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5599779"/>
            <a:ext cx="6226512" cy="419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2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50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1732" y="848711"/>
            <a:ext cx="7852540" cy="636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3601" y="1733963"/>
            <a:ext cx="4254231" cy="3392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1732" y="2391239"/>
            <a:ext cx="4091694" cy="325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1732" y="3020245"/>
            <a:ext cx="2028180" cy="318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1732" y="3545853"/>
            <a:ext cx="4684188" cy="5312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1732" y="4301094"/>
            <a:ext cx="6196356" cy="424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1732" y="4949166"/>
            <a:ext cx="7420492" cy="424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1732" y="5517232"/>
            <a:ext cx="7996556" cy="424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1732" y="6235950"/>
            <a:ext cx="4805444" cy="3392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3" grpId="0" animBg="1"/>
      <p:bldP spid="16" grpId="0" animBg="1"/>
      <p:bldP spid="20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32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66455" y="1131037"/>
            <a:ext cx="326394" cy="334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42573" y="4819668"/>
            <a:ext cx="358237" cy="326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1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40258" y="2957142"/>
            <a:ext cx="333981" cy="36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0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2604469"/>
            <a:ext cx="342743" cy="3904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7184" cy="1724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D5C9F64B-B3A3-071E-FBBD-F8750AF1AD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624639"/>
            <a:ext cx="10657184" cy="4175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6638FD2-2DCB-259F-DFD3-7272A67CA7CB}"/>
              </a:ext>
            </a:extLst>
          </p:cNvPr>
          <p:cNvSpPr/>
          <p:nvPr/>
        </p:nvSpPr>
        <p:spPr bwMode="white">
          <a:xfrm>
            <a:off x="9840416" y="2624638"/>
            <a:ext cx="504056" cy="660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0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42519" y="2675774"/>
            <a:ext cx="324324" cy="369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5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23004" y="2854285"/>
            <a:ext cx="334079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6214" y="3036205"/>
            <a:ext cx="361785" cy="400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2022-11-02T14:11:04Z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