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  <p:sldId id="335" r:id="rId12"/>
    <p:sldId id="337" r:id="rId13"/>
    <p:sldId id="338" r:id="rId14"/>
    <p:sldId id="339" r:id="rId15"/>
    <p:sldId id="340" r:id="rId16"/>
    <p:sldId id="346" r:id="rId17"/>
    <p:sldId id="341" r:id="rId18"/>
    <p:sldId id="342" r:id="rId19"/>
    <p:sldId id="343" r:id="rId20"/>
    <p:sldId id="344" r:id="rId21"/>
    <p:sldId id="34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 showGuides="1">
      <p:cViewPr varScale="1">
        <p:scale>
          <a:sx n="83" d="100"/>
          <a:sy n="83" d="100"/>
        </p:scale>
        <p:origin x="64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5EFFF1D0-481C-E6E3-3BCD-63D5C7DD5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924944"/>
            <a:ext cx="9015087" cy="112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5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14853"/>
            <a:ext cx="10608496" cy="442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1.png">
            <a:extLst>
              <a:ext uri="{FF2B5EF4-FFF2-40B4-BE49-F238E27FC236}">
                <a16:creationId xmlns:a16="http://schemas.microsoft.com/office/drawing/2014/main" id="{040B9E1E-025A-91A2-C5BE-8D35456891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5196697"/>
            <a:ext cx="10608496" cy="1616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15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7882" y="1108870"/>
            <a:ext cx="8936509" cy="385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7882" y="1864016"/>
            <a:ext cx="2887837" cy="3775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7883" y="2643262"/>
            <a:ext cx="6200205" cy="811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7883" y="3816150"/>
            <a:ext cx="2527797" cy="385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7883" y="4571297"/>
            <a:ext cx="7314466" cy="385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7883" y="5326442"/>
            <a:ext cx="2887836" cy="422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7883" y="6073556"/>
            <a:ext cx="8719550" cy="385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4" grpId="0" animBg="1"/>
      <p:bldP spid="16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8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5246" y="979229"/>
            <a:ext cx="7056938" cy="433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5246" y="1606064"/>
            <a:ext cx="5421064" cy="3468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5246" y="2194451"/>
            <a:ext cx="5421064" cy="9042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5246" y="3340258"/>
            <a:ext cx="2667213" cy="278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429143" y="3759292"/>
            <a:ext cx="5421064" cy="454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551384" y="4467483"/>
            <a:ext cx="2210797" cy="3096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5246" y="5062063"/>
            <a:ext cx="5616778" cy="454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95246" y="5644257"/>
            <a:ext cx="5400754" cy="454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95245" y="6226450"/>
            <a:ext cx="5616777" cy="4335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1" grpId="0" animBg="1"/>
      <p:bldP spid="15" grpId="0" animBg="1"/>
      <p:bldP spid="18" grpId="0" animBg="1"/>
      <p:bldP spid="19" grpId="0" animBg="1"/>
      <p:bldP spid="22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47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844"/>
          <a:stretch/>
        </p:blipFill>
        <p:spPr>
          <a:xfrm>
            <a:off x="623392" y="908720"/>
            <a:ext cx="11424592" cy="3871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156"/>
          <a:stretch/>
        </p:blipFill>
        <p:spPr>
          <a:xfrm>
            <a:off x="697438" y="869341"/>
            <a:ext cx="10797124" cy="5453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6946" y="1063496"/>
            <a:ext cx="10187566" cy="535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2">
            <a:extLst>
              <a:ext uri="{FF2B5EF4-FFF2-40B4-BE49-F238E27FC236}">
                <a16:creationId xmlns:a16="http://schemas.microsoft.com/office/drawing/2014/main" id="{4E47D102-6E8A-2E7B-984A-E0CDB7F2F049}"/>
              </a:ext>
            </a:extLst>
          </p:cNvPr>
          <p:cNvSpPr/>
          <p:nvPr/>
        </p:nvSpPr>
        <p:spPr bwMode="white">
          <a:xfrm>
            <a:off x="530190" y="1793596"/>
            <a:ext cx="10187566" cy="535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2">
            <a:extLst>
              <a:ext uri="{FF2B5EF4-FFF2-40B4-BE49-F238E27FC236}">
                <a16:creationId xmlns:a16="http://schemas.microsoft.com/office/drawing/2014/main" id="{CACC3692-905E-E8A7-2B47-1AB74B893E3F}"/>
              </a:ext>
            </a:extLst>
          </p:cNvPr>
          <p:cNvSpPr/>
          <p:nvPr/>
        </p:nvSpPr>
        <p:spPr bwMode="white">
          <a:xfrm>
            <a:off x="516946" y="2708921"/>
            <a:ext cx="10187566" cy="9880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2">
            <a:extLst>
              <a:ext uri="{FF2B5EF4-FFF2-40B4-BE49-F238E27FC236}">
                <a16:creationId xmlns:a16="http://schemas.microsoft.com/office/drawing/2014/main" id="{35F4D736-C111-C839-B24B-D33C16019BE6}"/>
              </a:ext>
            </a:extLst>
          </p:cNvPr>
          <p:cNvSpPr/>
          <p:nvPr/>
        </p:nvSpPr>
        <p:spPr bwMode="white">
          <a:xfrm>
            <a:off x="530190" y="3980887"/>
            <a:ext cx="10187566" cy="535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2">
            <a:extLst>
              <a:ext uri="{FF2B5EF4-FFF2-40B4-BE49-F238E27FC236}">
                <a16:creationId xmlns:a16="http://schemas.microsoft.com/office/drawing/2014/main" id="{089FDA9A-C2F6-136D-24DE-3DC814160E31}"/>
              </a:ext>
            </a:extLst>
          </p:cNvPr>
          <p:cNvSpPr/>
          <p:nvPr/>
        </p:nvSpPr>
        <p:spPr bwMode="white">
          <a:xfrm>
            <a:off x="530190" y="4846486"/>
            <a:ext cx="10187566" cy="535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">
            <a:extLst>
              <a:ext uri="{FF2B5EF4-FFF2-40B4-BE49-F238E27FC236}">
                <a16:creationId xmlns:a16="http://schemas.microsoft.com/office/drawing/2014/main" id="{CD01AFD1-9D72-9164-5C8C-F4365C0B0C55}"/>
              </a:ext>
            </a:extLst>
          </p:cNvPr>
          <p:cNvSpPr/>
          <p:nvPr/>
        </p:nvSpPr>
        <p:spPr bwMode="white">
          <a:xfrm>
            <a:off x="516946" y="5730699"/>
            <a:ext cx="10187566" cy="535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07487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06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8241" y="1043006"/>
            <a:ext cx="7050357" cy="3734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8240" y="1765986"/>
            <a:ext cx="7856031" cy="381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8241" y="2496910"/>
            <a:ext cx="8003108" cy="500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8241" y="3219889"/>
            <a:ext cx="7495991" cy="524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8240" y="3942868"/>
            <a:ext cx="7207959" cy="508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8240" y="4673793"/>
            <a:ext cx="8792135" cy="357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791456" y="5404717"/>
            <a:ext cx="2675642" cy="3734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88241" y="6127696"/>
            <a:ext cx="8003108" cy="3734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4" grpId="0" animBg="1"/>
      <p:bldP spid="17" grpId="0" animBg="1"/>
      <p:bldP spid="20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04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77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52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6766" y="1049610"/>
            <a:ext cx="9297665" cy="3823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6766" y="1805974"/>
            <a:ext cx="4977185" cy="448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6767" y="2612207"/>
            <a:ext cx="8145537" cy="8167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803081" y="3825714"/>
            <a:ext cx="5375392" cy="374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86767" y="4557142"/>
            <a:ext cx="8308180" cy="3989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803081" y="5313506"/>
            <a:ext cx="9181350" cy="4948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686766" y="6078181"/>
            <a:ext cx="1808833" cy="515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27" grpId="0" animBg="1"/>
      <p:bldP spid="28" grpId="0" animBg="1"/>
      <p:bldP spid="31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3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00082"/>
            <a:ext cx="10598659" cy="6193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1919466"/>
            <a:ext cx="9734563" cy="1000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6" y="3318819"/>
            <a:ext cx="7502315" cy="6193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4301406"/>
            <a:ext cx="5103074" cy="9277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720000" y="5589240"/>
            <a:ext cx="8040296" cy="6102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  <p:bldP spid="14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35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89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942" y="975694"/>
            <a:ext cx="8141362" cy="509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0942" y="1750909"/>
            <a:ext cx="3892890" cy="509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0942" y="2420888"/>
            <a:ext cx="4612970" cy="80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0942" y="3429000"/>
            <a:ext cx="1991158" cy="538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0942" y="4180000"/>
            <a:ext cx="6799460" cy="349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0942" y="4856363"/>
            <a:ext cx="3421523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0942" y="5525454"/>
            <a:ext cx="7998082" cy="341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0942" y="6201818"/>
            <a:ext cx="1271266" cy="327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08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923" y="985206"/>
            <a:ext cx="9730557" cy="7924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5923" y="1982130"/>
            <a:ext cx="2240533" cy="843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5922" y="3030178"/>
            <a:ext cx="8722446" cy="1065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5923" y="4437112"/>
            <a:ext cx="4834013" cy="534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5923" y="5271124"/>
            <a:ext cx="5844128" cy="391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3" grpId="0" animBg="1"/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428" y="764704"/>
            <a:ext cx="10297144" cy="4259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>
            <a:extLst>
              <a:ext uri="{FF2B5EF4-FFF2-40B4-BE49-F238E27FC236}">
                <a16:creationId xmlns:a16="http://schemas.microsoft.com/office/drawing/2014/main" id="{D9E7BB86-CE47-C0D8-02B9-3D0E8B9518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5024045"/>
            <a:ext cx="10297144" cy="167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28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72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8355" y="1105713"/>
            <a:ext cx="9296077" cy="4995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05776" y="1842588"/>
            <a:ext cx="7776645" cy="9642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8355" y="3044174"/>
            <a:ext cx="2311301" cy="506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8355" y="3803736"/>
            <a:ext cx="6692820" cy="3718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8355" y="4547472"/>
            <a:ext cx="8480736" cy="379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8355" y="5299120"/>
            <a:ext cx="8710159" cy="363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8355" y="6058681"/>
            <a:ext cx="2776808" cy="3718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8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61923"/>
            <a:ext cx="9368330" cy="457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7" y="1976312"/>
            <a:ext cx="2227834" cy="4476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736303"/>
            <a:ext cx="9230507" cy="1124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4309910"/>
            <a:ext cx="2256396" cy="428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5214775"/>
            <a:ext cx="6712066" cy="428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2022-11-02T15:02:03Z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