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5" r:id="rId3"/>
    <p:sldId id="326" r:id="rId4"/>
    <p:sldId id="328" r:id="rId5"/>
    <p:sldId id="329" r:id="rId6"/>
    <p:sldId id="330" r:id="rId7"/>
    <p:sldId id="332" r:id="rId8"/>
    <p:sldId id="333" r:id="rId9"/>
    <p:sldId id="334" r:id="rId10"/>
    <p:sldId id="335" r:id="rId11"/>
    <p:sldId id="336" r:id="rId12"/>
    <p:sldId id="337" r:id="rId13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779" autoAdjust="0"/>
    <p:restoredTop sz="94660"/>
  </p:normalViewPr>
  <p:slideViewPr>
    <p:cSldViewPr showGuides="1">
      <p:cViewPr varScale="1">
        <p:scale>
          <a:sx n="62" d="100"/>
          <a:sy n="62" d="100"/>
        </p:scale>
        <p:origin x="780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ACB4302C-67A2-2E37-E378-B3FA69B0DBC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1238" y="3019476"/>
            <a:ext cx="9809524" cy="819048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46763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82090" y="2200031"/>
            <a:ext cx="8222222" cy="58854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2596522" y="3120494"/>
            <a:ext cx="4363574" cy="47446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2596522" y="4069423"/>
            <a:ext cx="4956672" cy="44599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9" name="Rectangle 8"/>
          <p:cNvSpPr/>
          <p:nvPr/>
        </p:nvSpPr>
        <p:spPr bwMode="white">
          <a:xfrm>
            <a:off x="2596522" y="4970906"/>
            <a:ext cx="3838341" cy="47446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8" grpId="0" animBg="1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74084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364022" y="3695412"/>
            <a:ext cx="5020009" cy="60419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2949928" y="4437112"/>
            <a:ext cx="2858039" cy="60419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0" name="Rectangle 9"/>
          <p:cNvSpPr/>
          <p:nvPr/>
        </p:nvSpPr>
        <p:spPr bwMode="white">
          <a:xfrm>
            <a:off x="2949928" y="5229200"/>
            <a:ext cx="2570007" cy="60419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8" grpId="0" animBg="1"/>
      <p:bldP spid="1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37084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81916" y="2167942"/>
            <a:ext cx="8366411" cy="47667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9" name="Rectangle 8"/>
          <p:cNvSpPr/>
          <p:nvPr/>
        </p:nvSpPr>
        <p:spPr bwMode="white">
          <a:xfrm>
            <a:off x="2605090" y="3092682"/>
            <a:ext cx="2703867" cy="40040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0" name="Rectangle 9"/>
          <p:cNvSpPr/>
          <p:nvPr/>
        </p:nvSpPr>
        <p:spPr bwMode="white">
          <a:xfrm>
            <a:off x="2605089" y="4026955"/>
            <a:ext cx="2703867" cy="58153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9" grpId="0" animBg="1"/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1874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472132" y="4275636"/>
            <a:ext cx="5559972" cy="73754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34183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81916" y="2347343"/>
            <a:ext cx="8150387" cy="57760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9" name="img_16777215" descr="2.png">
            <a:extLst>
              <a:ext uri="{FF2B5EF4-FFF2-40B4-BE49-F238E27FC236}">
                <a16:creationId xmlns:a16="http://schemas.microsoft.com/office/drawing/2014/main" id="{34A6BA95-7258-2F5B-6C7E-09D35A6DBFD8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81916" y="2924944"/>
            <a:ext cx="11520000" cy="35893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Rectangle 2">
            <a:extLst>
              <a:ext uri="{FF2B5EF4-FFF2-40B4-BE49-F238E27FC236}">
                <a16:creationId xmlns:a16="http://schemas.microsoft.com/office/drawing/2014/main" id="{D3F85EE3-7BEC-AC6C-8B8E-04E37D292258}"/>
              </a:ext>
            </a:extLst>
          </p:cNvPr>
          <p:cNvSpPr/>
          <p:nvPr/>
        </p:nvSpPr>
        <p:spPr bwMode="white">
          <a:xfrm>
            <a:off x="643832" y="4476823"/>
            <a:ext cx="6998259" cy="43795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6661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81917" y="2385537"/>
            <a:ext cx="1789884" cy="42852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2557487" y="2276873"/>
            <a:ext cx="6346825" cy="57527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0" name="Rectangle 9"/>
          <p:cNvSpPr/>
          <p:nvPr/>
        </p:nvSpPr>
        <p:spPr bwMode="white">
          <a:xfrm>
            <a:off x="2557487" y="3284984"/>
            <a:ext cx="5122689" cy="57527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4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5548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472132" y="4177674"/>
            <a:ext cx="1742280" cy="43829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3300099" y="4196730"/>
            <a:ext cx="4093884" cy="43829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5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35636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81916" y="2060848"/>
            <a:ext cx="5558099" cy="92072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7" name="img_16777215" descr="6.png">
            <a:extLst>
              <a:ext uri="{FF2B5EF4-FFF2-40B4-BE49-F238E27FC236}">
                <a16:creationId xmlns:a16="http://schemas.microsoft.com/office/drawing/2014/main" id="{4BAE13B6-0865-B957-FFF4-2F6367DFEF50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8084" y="2981568"/>
            <a:ext cx="11520000" cy="26492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Rectangle 2">
            <a:extLst>
              <a:ext uri="{FF2B5EF4-FFF2-40B4-BE49-F238E27FC236}">
                <a16:creationId xmlns:a16="http://schemas.microsoft.com/office/drawing/2014/main" id="{11B36BE8-B698-288E-D09D-D419FEEFB09F}"/>
              </a:ext>
            </a:extLst>
          </p:cNvPr>
          <p:cNvSpPr/>
          <p:nvPr/>
        </p:nvSpPr>
        <p:spPr bwMode="white">
          <a:xfrm>
            <a:off x="720001" y="4182310"/>
            <a:ext cx="1789884" cy="43836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9" name="Rectangle 3">
            <a:extLst>
              <a:ext uri="{FF2B5EF4-FFF2-40B4-BE49-F238E27FC236}">
                <a16:creationId xmlns:a16="http://schemas.microsoft.com/office/drawing/2014/main" id="{6ED3974F-5CE9-21A0-8E77-B112846781F7}"/>
              </a:ext>
            </a:extLst>
          </p:cNvPr>
          <p:cNvSpPr/>
          <p:nvPr/>
        </p:nvSpPr>
        <p:spPr bwMode="white">
          <a:xfrm>
            <a:off x="2595571" y="4210900"/>
            <a:ext cx="4474617" cy="43836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0" name="Rectangle 6">
            <a:extLst>
              <a:ext uri="{FF2B5EF4-FFF2-40B4-BE49-F238E27FC236}">
                <a16:creationId xmlns:a16="http://schemas.microsoft.com/office/drawing/2014/main" id="{CABA149F-7C5F-B73E-5399-DC704B1842DD}"/>
              </a:ext>
            </a:extLst>
          </p:cNvPr>
          <p:cNvSpPr/>
          <p:nvPr/>
        </p:nvSpPr>
        <p:spPr bwMode="white">
          <a:xfrm>
            <a:off x="2595571" y="4934504"/>
            <a:ext cx="3178473" cy="62008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8" grpId="0" animBg="1"/>
      <p:bldP spid="9" grpId="0" animBg="1"/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7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29647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466874" y="4135324"/>
            <a:ext cx="1764491" cy="43948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3306053" y="4135324"/>
            <a:ext cx="2053905" cy="45818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5462653" y="4135324"/>
            <a:ext cx="1166991" cy="45818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3306053" y="5051688"/>
            <a:ext cx="4836012" cy="46753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8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39452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81916" y="2132856"/>
            <a:ext cx="6710227" cy="74799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9" name="Rectangle 8"/>
          <p:cNvSpPr/>
          <p:nvPr/>
        </p:nvSpPr>
        <p:spPr bwMode="white">
          <a:xfrm>
            <a:off x="2605090" y="3120369"/>
            <a:ext cx="3346894" cy="74799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9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37084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81917" y="2082141"/>
            <a:ext cx="1847008" cy="44806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2605090" y="2082141"/>
            <a:ext cx="3313190" cy="49573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6032528" y="2082141"/>
            <a:ext cx="1152000" cy="46713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2605090" y="3025948"/>
            <a:ext cx="6426446" cy="47667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108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4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office</cp:lastModifiedBy>
  <cp:revision>62</cp:revision>
  <dcterms:created xsi:type="dcterms:W3CDTF">2015-09-16T06:44:00Z</dcterms:created>
  <dcterms:modified xsi:type="dcterms:W3CDTF">2022-10-31T03:25:33Z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