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9" r:id="rId14"/>
    <p:sldId id="341" r:id="rId15"/>
    <p:sldId id="342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9" r:id="rId31"/>
    <p:sldId id="360" r:id="rId32"/>
    <p:sldId id="361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3269" autoAdjust="0"/>
  </p:normalViewPr>
  <p:slideViewPr>
    <p:cSldViewPr showGuides="1">
      <p:cViewPr varScale="1">
        <p:scale>
          <a:sx n="81" d="100"/>
          <a:sy n="81" d="100"/>
        </p:scale>
        <p:origin x="230" y="72"/>
      </p:cViewPr>
      <p:guideLst>
        <p:guide orient="horz" pos="211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5B464A30-E9FB-2F5C-603C-6586EF247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72816"/>
            <a:ext cx="10728607" cy="301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0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479" y="4100811"/>
            <a:ext cx="276099" cy="304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6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93719" y="2605779"/>
            <a:ext cx="1009190" cy="381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50776" y="2557973"/>
            <a:ext cx="285619" cy="304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4CF28A85-0D02-D40E-EFBB-31C63C81A7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622"/>
          <a:stretch/>
        </p:blipFill>
        <p:spPr>
          <a:xfrm>
            <a:off x="5075844" y="3148745"/>
            <a:ext cx="2808312" cy="3212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66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9590A23A-5BE4-682F-B49D-8C4A9E5F33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79" r="33118"/>
          <a:stretch/>
        </p:blipFill>
        <p:spPr>
          <a:xfrm>
            <a:off x="4511824" y="3464593"/>
            <a:ext cx="3168352" cy="3212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886252AA-4A71-216E-040B-5EA1D5F69A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568199"/>
            <a:ext cx="11520000" cy="160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853FC3AB-AD74-FD52-3874-C0DEBD25DC7C}"/>
              </a:ext>
            </a:extLst>
          </p:cNvPr>
          <p:cNvSpPr/>
          <p:nvPr/>
        </p:nvSpPr>
        <p:spPr bwMode="white">
          <a:xfrm>
            <a:off x="1834389" y="2562542"/>
            <a:ext cx="856859" cy="420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6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5983" y="3382030"/>
            <a:ext cx="1009190" cy="372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95636" y="3382614"/>
            <a:ext cx="809256" cy="343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FA18D2BB-C0CC-BE17-9FB5-9E3DA8BDA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3612"/>
          <a:stretch/>
        </p:blipFill>
        <p:spPr>
          <a:xfrm>
            <a:off x="4784281" y="3324258"/>
            <a:ext cx="3039911" cy="353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8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5603" y="1929282"/>
            <a:ext cx="266578" cy="314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A0CA29C9-220C-8DC0-F8C1-A74D0D5B90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498" r="36248"/>
          <a:stretch/>
        </p:blipFill>
        <p:spPr>
          <a:xfrm>
            <a:off x="4079776" y="3179480"/>
            <a:ext cx="3600400" cy="353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4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4413" y="3466295"/>
            <a:ext cx="266578" cy="305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BCE47853-6E32-AD4B-D162-585A3B4A8F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508"/>
          <a:stretch/>
        </p:blipFill>
        <p:spPr>
          <a:xfrm>
            <a:off x="4583832" y="3573016"/>
            <a:ext cx="3600400" cy="339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93520" y="2578637"/>
            <a:ext cx="1228165" cy="381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89983" y="4176420"/>
            <a:ext cx="342743" cy="295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36595" y="4166895"/>
            <a:ext cx="476033" cy="304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912"/>
          <a:stretch/>
        </p:blipFill>
        <p:spPr>
          <a:xfrm>
            <a:off x="720000" y="900000"/>
            <a:ext cx="1152000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E8895F8D-AC81-676D-DDF4-AE51D4BC9C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628800"/>
            <a:ext cx="11520000" cy="218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C4A29FB4-D16D-7C8A-598A-2F1C632134E5}"/>
              </a:ext>
            </a:extLst>
          </p:cNvPr>
          <p:cNvSpPr/>
          <p:nvPr/>
        </p:nvSpPr>
        <p:spPr bwMode="white">
          <a:xfrm>
            <a:off x="11030876" y="1819585"/>
            <a:ext cx="352264" cy="305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img_16777215" descr="2.png">
            <a:extLst>
              <a:ext uri="{FF2B5EF4-FFF2-40B4-BE49-F238E27FC236}">
                <a16:creationId xmlns:a16="http://schemas.microsoft.com/office/drawing/2014/main" id="{0F80F3CF-5FE6-739E-9A17-D187266825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813295"/>
            <a:ext cx="11520000" cy="283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Rectangle 2">
            <a:extLst>
              <a:ext uri="{FF2B5EF4-FFF2-40B4-BE49-F238E27FC236}">
                <a16:creationId xmlns:a16="http://schemas.microsoft.com/office/drawing/2014/main" id="{A3FF8FB7-E342-0F50-9D32-F460E977758C}"/>
              </a:ext>
            </a:extLst>
          </p:cNvPr>
          <p:cNvSpPr/>
          <p:nvPr/>
        </p:nvSpPr>
        <p:spPr bwMode="white">
          <a:xfrm>
            <a:off x="11068958" y="4003888"/>
            <a:ext cx="304661" cy="314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4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766711"/>
            <a:ext cx="4017719" cy="361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442936"/>
            <a:ext cx="3265586" cy="333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8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5533" y="3325658"/>
            <a:ext cx="4271389" cy="277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5560" y="3858852"/>
            <a:ext cx="3798459" cy="277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图片 10" descr="图表, 折线图&#10;&#10;描述已自动生成">
            <a:extLst>
              <a:ext uri="{FF2B5EF4-FFF2-40B4-BE49-F238E27FC236}">
                <a16:creationId xmlns:a16="http://schemas.microsoft.com/office/drawing/2014/main" id="{0BE42C67-1C3D-9424-EB82-6A06C7880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01023"/>
            <a:ext cx="3540810" cy="3468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6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37326" y="3044100"/>
            <a:ext cx="4040634" cy="3452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2725" y="3743659"/>
            <a:ext cx="308723" cy="227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91449" y="3707318"/>
            <a:ext cx="2179218" cy="317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2726" y="4316025"/>
            <a:ext cx="4313036" cy="363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82726" y="4988328"/>
            <a:ext cx="2424380" cy="299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46406" y="5633375"/>
            <a:ext cx="4576358" cy="33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82726" y="6269337"/>
            <a:ext cx="3704671" cy="3270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2611" y="3233948"/>
            <a:ext cx="6169388" cy="352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1652" y="3910317"/>
            <a:ext cx="3494082" cy="352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72132" y="4596212"/>
            <a:ext cx="6131305" cy="342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53090" y="5263054"/>
            <a:ext cx="2208793" cy="352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72132" y="5929897"/>
            <a:ext cx="4807933" cy="342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图片 9" descr="图示&#10;&#10;描述已自动生成">
            <a:extLst>
              <a:ext uri="{FF2B5EF4-FFF2-40B4-BE49-F238E27FC236}">
                <a16:creationId xmlns:a16="http://schemas.microsoft.com/office/drawing/2014/main" id="{641F6A51-74D6-D255-FA24-A66E9D187B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3148457"/>
            <a:ext cx="4019946" cy="2467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36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2609" y="3456493"/>
            <a:ext cx="5761112" cy="284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2015" y="4016712"/>
            <a:ext cx="3814470" cy="284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2608" y="4437112"/>
            <a:ext cx="5761112" cy="1520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82015" y="6249698"/>
            <a:ext cx="3357364" cy="291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81170"/>
            <a:ext cx="3722578" cy="352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58173"/>
            <a:ext cx="3113256" cy="314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435177"/>
            <a:ext cx="1399537" cy="295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19537" y="2435177"/>
            <a:ext cx="2532495" cy="314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690115" y="2435177"/>
            <a:ext cx="4379504" cy="343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083575"/>
            <a:ext cx="1856528" cy="362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585176" cy="269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0.png">
            <a:extLst>
              <a:ext uri="{FF2B5EF4-FFF2-40B4-BE49-F238E27FC236}">
                <a16:creationId xmlns:a16="http://schemas.microsoft.com/office/drawing/2014/main" id="{F487CF31-537B-9C76-919A-6164C6639E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087"/>
          <a:stretch/>
        </p:blipFill>
        <p:spPr>
          <a:xfrm>
            <a:off x="1487488" y="3429000"/>
            <a:ext cx="10585176" cy="32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0A09C5A-91F6-EE05-BCAC-2E11C905D599}"/>
              </a:ext>
            </a:extLst>
          </p:cNvPr>
          <p:cNvSpPr/>
          <p:nvPr/>
        </p:nvSpPr>
        <p:spPr bwMode="white">
          <a:xfrm>
            <a:off x="2783633" y="4149080"/>
            <a:ext cx="425276" cy="450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BD3035DB-E0B4-EFFC-7C50-09E47610C9C4}"/>
              </a:ext>
            </a:extLst>
          </p:cNvPr>
          <p:cNvSpPr/>
          <p:nvPr/>
        </p:nvSpPr>
        <p:spPr bwMode="white">
          <a:xfrm>
            <a:off x="3863752" y="4895696"/>
            <a:ext cx="1152128" cy="388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04A9F09B-D78E-C684-7C1D-AAEE064CC5E4}"/>
              </a:ext>
            </a:extLst>
          </p:cNvPr>
          <p:cNvSpPr/>
          <p:nvPr/>
        </p:nvSpPr>
        <p:spPr bwMode="white">
          <a:xfrm>
            <a:off x="9120336" y="5445224"/>
            <a:ext cx="1008112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245" y="1585066"/>
            <a:ext cx="11520000" cy="489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 descr="30.png">
            <a:extLst>
              <a:ext uri="{FF2B5EF4-FFF2-40B4-BE49-F238E27FC236}">
                <a16:creationId xmlns:a16="http://schemas.microsoft.com/office/drawing/2014/main" id="{F28554A2-AD95-C0BC-1334-287BEF6640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4218"/>
          <a:stretch/>
        </p:blipFill>
        <p:spPr>
          <a:xfrm>
            <a:off x="672000" y="908720"/>
            <a:ext cx="11520000" cy="676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Rectangle 2">
            <a:extLst>
              <a:ext uri="{FF2B5EF4-FFF2-40B4-BE49-F238E27FC236}">
                <a16:creationId xmlns:a16="http://schemas.microsoft.com/office/drawing/2014/main" id="{6095AA23-6180-FAF7-75D8-7F2062A34C9D}"/>
              </a:ext>
            </a:extLst>
          </p:cNvPr>
          <p:cNvSpPr/>
          <p:nvPr/>
        </p:nvSpPr>
        <p:spPr bwMode="white">
          <a:xfrm>
            <a:off x="764162" y="1813665"/>
            <a:ext cx="580760" cy="333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3">
            <a:extLst>
              <a:ext uri="{FF2B5EF4-FFF2-40B4-BE49-F238E27FC236}">
                <a16:creationId xmlns:a16="http://schemas.microsoft.com/office/drawing/2014/main" id="{CB140FFB-D687-1B3A-128A-BF4BBD1594C4}"/>
              </a:ext>
            </a:extLst>
          </p:cNvPr>
          <p:cNvSpPr/>
          <p:nvPr/>
        </p:nvSpPr>
        <p:spPr bwMode="white">
          <a:xfrm>
            <a:off x="1411567" y="1813665"/>
            <a:ext cx="5588628" cy="342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4">
            <a:extLst>
              <a:ext uri="{FF2B5EF4-FFF2-40B4-BE49-F238E27FC236}">
                <a16:creationId xmlns:a16="http://schemas.microsoft.com/office/drawing/2014/main" id="{55481D74-5005-CED0-60F2-2F3C0AD85754}"/>
              </a:ext>
            </a:extLst>
          </p:cNvPr>
          <p:cNvSpPr/>
          <p:nvPr/>
        </p:nvSpPr>
        <p:spPr bwMode="white">
          <a:xfrm>
            <a:off x="764162" y="2489939"/>
            <a:ext cx="2085024" cy="352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5">
            <a:extLst>
              <a:ext uri="{FF2B5EF4-FFF2-40B4-BE49-F238E27FC236}">
                <a16:creationId xmlns:a16="http://schemas.microsoft.com/office/drawing/2014/main" id="{D07ABF49-4C97-D3BB-9311-116C4367D743}"/>
              </a:ext>
            </a:extLst>
          </p:cNvPr>
          <p:cNvSpPr/>
          <p:nvPr/>
        </p:nvSpPr>
        <p:spPr bwMode="white">
          <a:xfrm>
            <a:off x="764162" y="3175737"/>
            <a:ext cx="3389355" cy="342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6">
            <a:extLst>
              <a:ext uri="{FF2B5EF4-FFF2-40B4-BE49-F238E27FC236}">
                <a16:creationId xmlns:a16="http://schemas.microsoft.com/office/drawing/2014/main" id="{A95F5198-9552-2AF9-4AAC-680B4530619D}"/>
              </a:ext>
            </a:extLst>
          </p:cNvPr>
          <p:cNvSpPr/>
          <p:nvPr/>
        </p:nvSpPr>
        <p:spPr bwMode="white">
          <a:xfrm>
            <a:off x="3877418" y="3166212"/>
            <a:ext cx="2503933" cy="352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7">
            <a:extLst>
              <a:ext uri="{FF2B5EF4-FFF2-40B4-BE49-F238E27FC236}">
                <a16:creationId xmlns:a16="http://schemas.microsoft.com/office/drawing/2014/main" id="{C608E890-DC09-1C23-F7CA-99F96E59B08A}"/>
              </a:ext>
            </a:extLst>
          </p:cNvPr>
          <p:cNvSpPr/>
          <p:nvPr/>
        </p:nvSpPr>
        <p:spPr bwMode="white">
          <a:xfrm>
            <a:off x="764162" y="3842486"/>
            <a:ext cx="5331570" cy="323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8">
            <a:extLst>
              <a:ext uri="{FF2B5EF4-FFF2-40B4-BE49-F238E27FC236}">
                <a16:creationId xmlns:a16="http://schemas.microsoft.com/office/drawing/2014/main" id="{3495C075-25FF-42C2-EDBE-F80BE50EB1C1}"/>
              </a:ext>
            </a:extLst>
          </p:cNvPr>
          <p:cNvSpPr/>
          <p:nvPr/>
        </p:nvSpPr>
        <p:spPr bwMode="white">
          <a:xfrm>
            <a:off x="764162" y="4528284"/>
            <a:ext cx="3341752" cy="314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9">
            <a:extLst>
              <a:ext uri="{FF2B5EF4-FFF2-40B4-BE49-F238E27FC236}">
                <a16:creationId xmlns:a16="http://schemas.microsoft.com/office/drawing/2014/main" id="{01FEBDA9-9D5F-55EF-41FA-F2AF8FB27D4E}"/>
              </a:ext>
            </a:extLst>
          </p:cNvPr>
          <p:cNvSpPr/>
          <p:nvPr/>
        </p:nvSpPr>
        <p:spPr bwMode="white">
          <a:xfrm>
            <a:off x="4134476" y="4518759"/>
            <a:ext cx="2313520" cy="323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10">
            <a:extLst>
              <a:ext uri="{FF2B5EF4-FFF2-40B4-BE49-F238E27FC236}">
                <a16:creationId xmlns:a16="http://schemas.microsoft.com/office/drawing/2014/main" id="{57794D2E-C2EF-14B4-39C1-2702B8BF48FA}"/>
              </a:ext>
            </a:extLst>
          </p:cNvPr>
          <p:cNvSpPr/>
          <p:nvPr/>
        </p:nvSpPr>
        <p:spPr bwMode="white">
          <a:xfrm>
            <a:off x="764162" y="5195033"/>
            <a:ext cx="6369322" cy="352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11">
            <a:extLst>
              <a:ext uri="{FF2B5EF4-FFF2-40B4-BE49-F238E27FC236}">
                <a16:creationId xmlns:a16="http://schemas.microsoft.com/office/drawing/2014/main" id="{D40A9C2C-7718-0D16-8D74-EE7A53A65C4E}"/>
              </a:ext>
            </a:extLst>
          </p:cNvPr>
          <p:cNvSpPr/>
          <p:nvPr/>
        </p:nvSpPr>
        <p:spPr bwMode="white">
          <a:xfrm>
            <a:off x="764162" y="5861781"/>
            <a:ext cx="2913322" cy="323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12">
            <a:extLst>
              <a:ext uri="{FF2B5EF4-FFF2-40B4-BE49-F238E27FC236}">
                <a16:creationId xmlns:a16="http://schemas.microsoft.com/office/drawing/2014/main" id="{4B402F5D-146D-FB5F-996A-F3F14A7CF3CD}"/>
              </a:ext>
            </a:extLst>
          </p:cNvPr>
          <p:cNvSpPr/>
          <p:nvPr/>
        </p:nvSpPr>
        <p:spPr bwMode="white">
          <a:xfrm>
            <a:off x="3715567" y="5871306"/>
            <a:ext cx="1152000" cy="314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13">
            <a:extLst>
              <a:ext uri="{FF2B5EF4-FFF2-40B4-BE49-F238E27FC236}">
                <a16:creationId xmlns:a16="http://schemas.microsoft.com/office/drawing/2014/main" id="{AFB655BA-94E1-490E-808C-88355A8E71C2}"/>
              </a:ext>
            </a:extLst>
          </p:cNvPr>
          <p:cNvSpPr/>
          <p:nvPr/>
        </p:nvSpPr>
        <p:spPr bwMode="white">
          <a:xfrm>
            <a:off x="4867567" y="6004656"/>
            <a:ext cx="266578" cy="38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14">
            <a:extLst>
              <a:ext uri="{FF2B5EF4-FFF2-40B4-BE49-F238E27FC236}">
                <a16:creationId xmlns:a16="http://schemas.microsoft.com/office/drawing/2014/main" id="{F698502F-1434-0F89-52CE-E2FDE62B7491}"/>
              </a:ext>
            </a:extLst>
          </p:cNvPr>
          <p:cNvSpPr/>
          <p:nvPr/>
        </p:nvSpPr>
        <p:spPr bwMode="white">
          <a:xfrm>
            <a:off x="5181749" y="5861781"/>
            <a:ext cx="2142148" cy="323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0396" y="1899849"/>
            <a:ext cx="352264" cy="304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17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910" y="1053479"/>
            <a:ext cx="1443597" cy="325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90665" y="1044451"/>
            <a:ext cx="6568370" cy="334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910" y="1685454"/>
            <a:ext cx="3924781" cy="334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910" y="2371598"/>
            <a:ext cx="369921" cy="63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20000" y="2326457"/>
            <a:ext cx="4096208" cy="334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554556" y="2335485"/>
            <a:ext cx="1542845" cy="325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910" y="2976489"/>
            <a:ext cx="2986443" cy="297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910" y="3583581"/>
            <a:ext cx="6996266" cy="1731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3910" y="5540501"/>
            <a:ext cx="3969894" cy="315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3910" y="6208589"/>
            <a:ext cx="1813519" cy="261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6" name="img_16777215" descr="33.png">
            <a:extLst>
              <a:ext uri="{FF2B5EF4-FFF2-40B4-BE49-F238E27FC236}">
                <a16:creationId xmlns:a16="http://schemas.microsoft.com/office/drawing/2014/main" id="{02ED9674-FC80-681F-B106-E0AD5CCB04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647"/>
          <a:stretch/>
        </p:blipFill>
        <p:spPr>
          <a:xfrm>
            <a:off x="8548622" y="1328004"/>
            <a:ext cx="3611890" cy="346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52368"/>
            <a:ext cx="4512793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70942" y="1309489"/>
            <a:ext cx="123768" cy="66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728502"/>
            <a:ext cx="10425123" cy="361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404637"/>
            <a:ext cx="1485223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090294"/>
            <a:ext cx="6312198" cy="342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775951"/>
            <a:ext cx="752132" cy="30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62611" y="3766428"/>
            <a:ext cx="4569917" cy="342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756429" y="3756905"/>
            <a:ext cx="2456330" cy="352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433040"/>
            <a:ext cx="2713388" cy="323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img_16777215" descr="33.png">
            <a:extLst>
              <a:ext uri="{FF2B5EF4-FFF2-40B4-BE49-F238E27FC236}">
                <a16:creationId xmlns:a16="http://schemas.microsoft.com/office/drawing/2014/main" id="{2E1B362D-4BEE-B94C-C336-27D8D98D6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68" r="32493"/>
          <a:stretch/>
        </p:blipFill>
        <p:spPr>
          <a:xfrm>
            <a:off x="8374258" y="3174445"/>
            <a:ext cx="3667910" cy="346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 descr="图示&#10;&#10;低可信度描述已自动生成">
            <a:extLst>
              <a:ext uri="{FF2B5EF4-FFF2-40B4-BE49-F238E27FC236}">
                <a16:creationId xmlns:a16="http://schemas.microsoft.com/office/drawing/2014/main" id="{4D9CE166-06A9-E7AE-47D2-C2364C9D22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3299925"/>
            <a:ext cx="3165664" cy="323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7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505"/>
            <a:ext cx="7397553" cy="342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2974" y="1741953"/>
            <a:ext cx="8181298" cy="892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924107"/>
            <a:ext cx="7070267" cy="1213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4223513"/>
            <a:ext cx="4979305" cy="342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4899644"/>
            <a:ext cx="3322710" cy="342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5575774"/>
            <a:ext cx="1837487" cy="3142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2252826" y="5566251"/>
            <a:ext cx="3922512" cy="323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6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2626213"/>
            <a:ext cx="314181" cy="305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882960"/>
            <a:ext cx="295140" cy="314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147811"/>
            <a:ext cx="304661" cy="314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3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55504" y="3423372"/>
            <a:ext cx="352264" cy="304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8000" y="4095802"/>
            <a:ext cx="285619" cy="305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3366123"/>
            <a:ext cx="304661" cy="304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