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12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0470AE7-20B9-79DA-F0D0-138EDA192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010305"/>
            <a:ext cx="10551109" cy="8373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842"/>
          <a:stretch/>
        </p:blipFill>
        <p:spPr>
          <a:xfrm>
            <a:off x="720000" y="899999"/>
            <a:ext cx="9768488" cy="462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7308" y="3265177"/>
            <a:ext cx="4914716" cy="532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7308" y="4048292"/>
            <a:ext cx="2394436" cy="532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52114" y="4825188"/>
            <a:ext cx="5391957" cy="532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342"/>
          <a:stretch/>
        </p:blipFill>
        <p:spPr>
          <a:xfrm>
            <a:off x="720000" y="900000"/>
            <a:ext cx="10200536" cy="406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6270" y="2368088"/>
            <a:ext cx="8886194" cy="6762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93756" y="3281898"/>
            <a:ext cx="2305746" cy="531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93756" y="4051310"/>
            <a:ext cx="6214412" cy="6762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9842"/>
          <a:stretch/>
        </p:blipFill>
        <p:spPr>
          <a:xfrm>
            <a:off x="719999" y="900000"/>
            <a:ext cx="10850261" cy="418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0764" y="2401316"/>
            <a:ext cx="7163508" cy="883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83432" y="3573017"/>
            <a:ext cx="3168352" cy="553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136577" y="4365104"/>
            <a:ext cx="6975647" cy="958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5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67338" y="2824328"/>
            <a:ext cx="3046611" cy="476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56760" y="2881487"/>
            <a:ext cx="1437619" cy="352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56231" y="3014856"/>
            <a:ext cx="342743" cy="47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03702" y="2881487"/>
            <a:ext cx="666446" cy="352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527272" y="2852907"/>
            <a:ext cx="1228165" cy="447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822082" y="2852907"/>
            <a:ext cx="742611" cy="447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67338" y="3738861"/>
            <a:ext cx="1018710" cy="457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690776" y="3796019"/>
            <a:ext cx="1266247" cy="428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576859" y="4662920"/>
            <a:ext cx="6693024" cy="476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757752" y="5653663"/>
            <a:ext cx="133289" cy="762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643504" y="5586978"/>
            <a:ext cx="4141487" cy="447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96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00829" y="2140816"/>
            <a:ext cx="4579147" cy="496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00829" y="2636912"/>
            <a:ext cx="2778947" cy="816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307356" y="3789040"/>
            <a:ext cx="5724748" cy="921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26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1864" y="2386917"/>
            <a:ext cx="2329461" cy="368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70657" y="2516842"/>
            <a:ext cx="548108" cy="180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69249" y="2430225"/>
            <a:ext cx="1738081" cy="3248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61864" y="3087067"/>
            <a:ext cx="778891" cy="346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220086" y="3195338"/>
            <a:ext cx="548108" cy="202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890798" y="3231428"/>
            <a:ext cx="266842" cy="36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229760" y="3130375"/>
            <a:ext cx="353385" cy="3248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69076" y="3787218"/>
            <a:ext cx="1882320" cy="368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381211" y="3931578"/>
            <a:ext cx="259630" cy="36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712961" y="3830526"/>
            <a:ext cx="151451" cy="2670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3994227" y="3787218"/>
            <a:ext cx="2444853" cy="3392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25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17692" y="2170291"/>
            <a:ext cx="3384687" cy="336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82967" y="2170291"/>
            <a:ext cx="1161807" cy="2890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18647" y="2304714"/>
            <a:ext cx="248479" cy="33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34282" y="2210618"/>
            <a:ext cx="329066" cy="295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24408" y="2822240"/>
            <a:ext cx="1255826" cy="336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667538" y="2855845"/>
            <a:ext cx="1074503" cy="302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17692" y="3467467"/>
            <a:ext cx="725290" cy="3226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116855" y="3507794"/>
            <a:ext cx="906612" cy="295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24408" y="4119416"/>
            <a:ext cx="1967685" cy="336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412975" y="4119416"/>
            <a:ext cx="2672828" cy="336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458721" y="4818413"/>
            <a:ext cx="94019" cy="60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371417" y="4771365"/>
            <a:ext cx="2948169" cy="315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67338" y="2805349"/>
            <a:ext cx="5255404" cy="485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27471" y="2852983"/>
            <a:ext cx="923504" cy="3620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08231" y="2948251"/>
            <a:ext cx="342743" cy="47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12826" y="2814876"/>
            <a:ext cx="2399206" cy="476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67338" y="3738971"/>
            <a:ext cx="1028231" cy="4477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700297" y="3786605"/>
            <a:ext cx="1285289" cy="428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76859" y="4653539"/>
            <a:ext cx="6750148" cy="476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767272" y="5653848"/>
            <a:ext cx="133289" cy="76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643504" y="5577634"/>
            <a:ext cx="4179570" cy="457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v2373@office2022.cn</cp:lastModifiedBy>
  <cp:revision>63</cp:revision>
  <dcterms:created xsi:type="dcterms:W3CDTF">2015-09-16T06:44:00Z</dcterms:created>
  <dcterms:modified xsi:type="dcterms:W3CDTF">2022-10-31T14:03:18Z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