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6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61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文本&#10;&#10;中度可信度描述已自动生成">
            <a:extLst>
              <a:ext uri="{FF2B5EF4-FFF2-40B4-BE49-F238E27FC236}">
                <a16:creationId xmlns:a16="http://schemas.microsoft.com/office/drawing/2014/main" id="{9BBDB709-9CCC-CD1D-A38F-945EB18295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2780928"/>
            <a:ext cx="5458795" cy="128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353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1415480" y="3510124"/>
            <a:ext cx="4799740" cy="7829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2855640" y="4823244"/>
            <a:ext cx="2200997" cy="782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1">
            <a:extLst>
              <a:ext uri="{FF2B5EF4-FFF2-40B4-BE49-F238E27FC236}">
                <a16:creationId xmlns:a16="http://schemas.microsoft.com/office/drawing/2014/main" id="{091F4758-FA03-DD95-E876-DC7A8D5C3D62}"/>
              </a:ext>
            </a:extLst>
          </p:cNvPr>
          <p:cNvSpPr/>
          <p:nvPr/>
        </p:nvSpPr>
        <p:spPr bwMode="white">
          <a:xfrm>
            <a:off x="2714851" y="5866851"/>
            <a:ext cx="2200997" cy="782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127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31977" y="2157644"/>
            <a:ext cx="6384103" cy="9680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073710" y="3328239"/>
            <a:ext cx="4022290" cy="9680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839692" y="4585509"/>
            <a:ext cx="2167376" cy="873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675601" y="5661249"/>
            <a:ext cx="2167376" cy="873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1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3698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35165" y="2276872"/>
            <a:ext cx="3896739" cy="5790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377800" y="3051618"/>
            <a:ext cx="3494064" cy="3773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365619" y="3722095"/>
            <a:ext cx="4281794" cy="3773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1365619" y="4293096"/>
            <a:ext cx="3146205" cy="3773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1377800" y="5013176"/>
            <a:ext cx="2413944" cy="3773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1377800" y="5690857"/>
            <a:ext cx="1431325" cy="2316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1377800" y="6312571"/>
            <a:ext cx="4281795" cy="2803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5" grpId="0" animBg="1"/>
      <p:bldP spid="17" grpId="0" animBg="1"/>
      <p:bldP spid="20" grpId="0" animBg="1"/>
      <p:bldP spid="23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064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3.png">
            <a:extLst>
              <a:ext uri="{FF2B5EF4-FFF2-40B4-BE49-F238E27FC236}">
                <a16:creationId xmlns:a16="http://schemas.microsoft.com/office/drawing/2014/main" id="{738149C6-70C3-79B5-0951-2B83E88ACF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6445"/>
          <a:stretch/>
        </p:blipFill>
        <p:spPr>
          <a:xfrm>
            <a:off x="1631503" y="2964906"/>
            <a:ext cx="10870883" cy="2840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7">
            <a:extLst>
              <a:ext uri="{FF2B5EF4-FFF2-40B4-BE49-F238E27FC236}">
                <a16:creationId xmlns:a16="http://schemas.microsoft.com/office/drawing/2014/main" id="{ABA73CF7-F5CB-4B77-F1BF-9D88F0FB6AF3}"/>
              </a:ext>
            </a:extLst>
          </p:cNvPr>
          <p:cNvSpPr/>
          <p:nvPr/>
        </p:nvSpPr>
        <p:spPr bwMode="white">
          <a:xfrm>
            <a:off x="1487488" y="3140968"/>
            <a:ext cx="5832648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7">
            <a:extLst>
              <a:ext uri="{FF2B5EF4-FFF2-40B4-BE49-F238E27FC236}">
                <a16:creationId xmlns:a16="http://schemas.microsoft.com/office/drawing/2014/main" id="{6D61C156-265B-B29C-BB3E-B09AEEF5A1C7}"/>
              </a:ext>
            </a:extLst>
          </p:cNvPr>
          <p:cNvSpPr/>
          <p:nvPr/>
        </p:nvSpPr>
        <p:spPr bwMode="white">
          <a:xfrm>
            <a:off x="1631502" y="4078501"/>
            <a:ext cx="5472609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7">
            <a:extLst>
              <a:ext uri="{FF2B5EF4-FFF2-40B4-BE49-F238E27FC236}">
                <a16:creationId xmlns:a16="http://schemas.microsoft.com/office/drawing/2014/main" id="{0D3CA2A4-9C05-D753-1691-BBE6DCB3CAD9}"/>
              </a:ext>
            </a:extLst>
          </p:cNvPr>
          <p:cNvSpPr/>
          <p:nvPr/>
        </p:nvSpPr>
        <p:spPr bwMode="white">
          <a:xfrm>
            <a:off x="1487488" y="4955279"/>
            <a:ext cx="5328592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3227"/>
          <a:stretch/>
        </p:blipFill>
        <p:spPr>
          <a:xfrm>
            <a:off x="623392" y="888957"/>
            <a:ext cx="10382132" cy="5398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7" name="Rectangle 7">
            <a:extLst>
              <a:ext uri="{FF2B5EF4-FFF2-40B4-BE49-F238E27FC236}">
                <a16:creationId xmlns:a16="http://schemas.microsoft.com/office/drawing/2014/main" id="{F5A58AA2-FEEE-E02B-C0EB-10D12D2CDCCB}"/>
              </a:ext>
            </a:extLst>
          </p:cNvPr>
          <p:cNvSpPr/>
          <p:nvPr/>
        </p:nvSpPr>
        <p:spPr bwMode="white">
          <a:xfrm>
            <a:off x="623392" y="1124744"/>
            <a:ext cx="3312368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8" name="Rectangle 7">
            <a:extLst>
              <a:ext uri="{FF2B5EF4-FFF2-40B4-BE49-F238E27FC236}">
                <a16:creationId xmlns:a16="http://schemas.microsoft.com/office/drawing/2014/main" id="{330A5AF9-68E1-6506-219E-F962CBB0C598}"/>
              </a:ext>
            </a:extLst>
          </p:cNvPr>
          <p:cNvSpPr/>
          <p:nvPr/>
        </p:nvSpPr>
        <p:spPr bwMode="white">
          <a:xfrm>
            <a:off x="623392" y="1936595"/>
            <a:ext cx="3960440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9" name="Rectangle 7">
            <a:extLst>
              <a:ext uri="{FF2B5EF4-FFF2-40B4-BE49-F238E27FC236}">
                <a16:creationId xmlns:a16="http://schemas.microsoft.com/office/drawing/2014/main" id="{73C283E3-FAFD-8A31-4590-1DB5A4A76DA6}"/>
              </a:ext>
            </a:extLst>
          </p:cNvPr>
          <p:cNvSpPr/>
          <p:nvPr/>
        </p:nvSpPr>
        <p:spPr bwMode="white">
          <a:xfrm>
            <a:off x="648326" y="3011917"/>
            <a:ext cx="3312368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0" name="Rectangle 7">
            <a:extLst>
              <a:ext uri="{FF2B5EF4-FFF2-40B4-BE49-F238E27FC236}">
                <a16:creationId xmlns:a16="http://schemas.microsoft.com/office/drawing/2014/main" id="{2E9C77CE-11E6-61ED-DDDF-24ABB868D9A3}"/>
              </a:ext>
            </a:extLst>
          </p:cNvPr>
          <p:cNvSpPr/>
          <p:nvPr/>
        </p:nvSpPr>
        <p:spPr bwMode="white">
          <a:xfrm>
            <a:off x="407368" y="3823768"/>
            <a:ext cx="3312368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1" name="Rectangle 7">
            <a:extLst>
              <a:ext uri="{FF2B5EF4-FFF2-40B4-BE49-F238E27FC236}">
                <a16:creationId xmlns:a16="http://schemas.microsoft.com/office/drawing/2014/main" id="{5673054D-9225-ECC4-68F7-A6B9CA78C010}"/>
              </a:ext>
            </a:extLst>
          </p:cNvPr>
          <p:cNvSpPr/>
          <p:nvPr/>
        </p:nvSpPr>
        <p:spPr bwMode="white">
          <a:xfrm>
            <a:off x="435880" y="4684544"/>
            <a:ext cx="3960439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2" name="Rectangle 7">
            <a:extLst>
              <a:ext uri="{FF2B5EF4-FFF2-40B4-BE49-F238E27FC236}">
                <a16:creationId xmlns:a16="http://schemas.microsoft.com/office/drawing/2014/main" id="{B2CB55C6-DA15-3200-86B4-726E875D3A12}"/>
              </a:ext>
            </a:extLst>
          </p:cNvPr>
          <p:cNvSpPr/>
          <p:nvPr/>
        </p:nvSpPr>
        <p:spPr bwMode="white">
          <a:xfrm>
            <a:off x="623392" y="5581831"/>
            <a:ext cx="7704856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764703"/>
            <a:ext cx="7704856" cy="6037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406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7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130419"/>
            <a:ext cx="1742280" cy="4196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490842" y="2130419"/>
            <a:ext cx="3570247" cy="391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490842" y="3131923"/>
            <a:ext cx="2960925" cy="4482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490842" y="4152503"/>
            <a:ext cx="4750809" cy="4292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490842" y="5154007"/>
            <a:ext cx="3494082" cy="4292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37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061834"/>
            <a:ext cx="1742280" cy="4190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490842" y="2061834"/>
            <a:ext cx="828297" cy="3809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414347" y="2061834"/>
            <a:ext cx="2265917" cy="3809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775471" y="2061834"/>
            <a:ext cx="1056793" cy="3904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490842" y="3080820"/>
            <a:ext cx="1313851" cy="428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852297" y="3061773"/>
            <a:ext cx="2542016" cy="4475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490842" y="4080759"/>
            <a:ext cx="1313851" cy="4190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3852297" y="4080759"/>
            <a:ext cx="2599140" cy="4190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499041" y="4080759"/>
            <a:ext cx="1666115" cy="4190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2490842" y="5080699"/>
            <a:ext cx="3703537" cy="428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950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37441" y="3590299"/>
            <a:ext cx="229763" cy="2356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05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21421" y="2276873"/>
            <a:ext cx="531163" cy="5112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00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9504" y="3550318"/>
            <a:ext cx="380826" cy="3908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67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3528925"/>
            <a:ext cx="342743" cy="3905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516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11372" y="2158127"/>
            <a:ext cx="393532" cy="3423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41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289917" y="2329373"/>
            <a:ext cx="990148" cy="4859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356231" y="2329373"/>
            <a:ext cx="1885090" cy="5145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327008" y="2329373"/>
            <a:ext cx="799735" cy="5145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061421" y="3425227"/>
            <a:ext cx="3836826" cy="4859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871669" y="5616934"/>
            <a:ext cx="1047272" cy="4002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47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64297" y="3518879"/>
            <a:ext cx="361785" cy="3999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56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88132" y="2320303"/>
            <a:ext cx="428429" cy="3908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2022-11-02T14:40:42Z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