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57" autoAdjust="0"/>
    <p:restoredTop sz="94660"/>
  </p:normalViewPr>
  <p:slideViewPr>
    <p:cSldViewPr showGuides="1">
      <p:cViewPr varScale="1">
        <p:scale>
          <a:sx n="83" d="100"/>
          <a:sy n="83" d="100"/>
        </p:scale>
        <p:origin x="250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卡通人物&#10;&#10;中度可信度描述已自动生成">
            <a:extLst>
              <a:ext uri="{FF2B5EF4-FFF2-40B4-BE49-F238E27FC236}">
                <a16:creationId xmlns:a16="http://schemas.microsoft.com/office/drawing/2014/main" id="{BBE82A45-4DEC-A9AD-D623-00C9197CCB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2924944"/>
            <a:ext cx="5040560" cy="958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547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49234" y="4712374"/>
            <a:ext cx="310712" cy="2831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90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1.png">
            <a:extLst>
              <a:ext uri="{FF2B5EF4-FFF2-40B4-BE49-F238E27FC236}">
                <a16:creationId xmlns:a16="http://schemas.microsoft.com/office/drawing/2014/main" id="{4698E9B7-C30F-523C-1372-DA28BE5E9E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2833" r="55620" b="18196"/>
          <a:stretch/>
        </p:blipFill>
        <p:spPr>
          <a:xfrm>
            <a:off x="3791744" y="3690971"/>
            <a:ext cx="5112568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899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86540" y="5445454"/>
            <a:ext cx="297839" cy="2981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836713"/>
            <a:ext cx="9840496" cy="3284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16280" y="3525491"/>
            <a:ext cx="432048" cy="4075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1.png">
            <a:extLst>
              <a:ext uri="{FF2B5EF4-FFF2-40B4-BE49-F238E27FC236}">
                <a16:creationId xmlns:a16="http://schemas.microsoft.com/office/drawing/2014/main" id="{DFED6630-EB2F-60AF-47DE-E9E53C5B4B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418" r="8328" b="21210"/>
          <a:stretch/>
        </p:blipFill>
        <p:spPr>
          <a:xfrm>
            <a:off x="4651588" y="3836565"/>
            <a:ext cx="3567576" cy="3021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23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88528" y="4970581"/>
            <a:ext cx="314181" cy="4003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23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09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5684" y="1166666"/>
            <a:ext cx="6082403" cy="4666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6" y="2014285"/>
            <a:ext cx="6082404" cy="6226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815206" y="2899999"/>
            <a:ext cx="3713057" cy="4571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862809" y="3833331"/>
            <a:ext cx="2970446" cy="428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4" name="图片 13" descr="图示, 形状&#10;&#10;描述已自动生成">
            <a:extLst>
              <a:ext uri="{FF2B5EF4-FFF2-40B4-BE49-F238E27FC236}">
                <a16:creationId xmlns:a16="http://schemas.microsoft.com/office/drawing/2014/main" id="{EF3C7DAF-D695-72A3-4A0A-213B5BAD68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836" y="986446"/>
            <a:ext cx="4847667" cy="3827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0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59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27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4207" y="2727433"/>
            <a:ext cx="5691013" cy="4568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4207" y="3578444"/>
            <a:ext cx="2254929" cy="4210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4206" y="4420497"/>
            <a:ext cx="5411793" cy="394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4207" y="5235676"/>
            <a:ext cx="3632942" cy="4031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0904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586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636948" y="2999864"/>
            <a:ext cx="253296" cy="2730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664" y="549000"/>
            <a:ext cx="9572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 descr="一些文字和图案&#10;&#10;中度可信度描述已自动生成">
            <a:extLst>
              <a:ext uri="{FF2B5EF4-FFF2-40B4-BE49-F238E27FC236}">
                <a16:creationId xmlns:a16="http://schemas.microsoft.com/office/drawing/2014/main" id="{1BB804C1-A43D-7B11-5BA1-DE9413170A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691086"/>
            <a:ext cx="5940660" cy="55772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3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09741"/>
            <a:ext cx="6998259" cy="4771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1986843"/>
            <a:ext cx="6278179" cy="4480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2780927"/>
            <a:ext cx="10526651" cy="12961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320132" y="4077073"/>
            <a:ext cx="3941553" cy="1368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9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44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66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21421" y="2185737"/>
            <a:ext cx="371305" cy="4095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041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78933" y="4095810"/>
            <a:ext cx="424120" cy="3676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048911" y="4963109"/>
            <a:ext cx="1055589" cy="4807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011212" y="5896399"/>
            <a:ext cx="1093289" cy="4996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279735" y="5905826"/>
            <a:ext cx="1083864" cy="4807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43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59371" y="4947917"/>
            <a:ext cx="580760" cy="523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15008" y="5909892"/>
            <a:ext cx="2256396" cy="523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2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40856" y="2938791"/>
            <a:ext cx="323017" cy="3563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93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45256" y="2093051"/>
            <a:ext cx="342743" cy="3913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068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54352" y="3577183"/>
            <a:ext cx="316087" cy="3407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548679"/>
            <a:ext cx="6768752" cy="6165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600056" y="1772816"/>
            <a:ext cx="432048" cy="4320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2022-11-02T14:26:01Z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