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4" autoAdjust="0"/>
    <p:restoredTop sz="94660"/>
  </p:normalViewPr>
  <p:slideViewPr>
    <p:cSldViewPr showGuides="1">
      <p:cViewPr varScale="1">
        <p:scale>
          <a:sx n="80" d="100"/>
          <a:sy n="80" d="100"/>
        </p:scale>
        <p:origin x="4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4C704F-3105-2ED9-461B-48EA5C5E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622" y="2960948"/>
            <a:ext cx="9268755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32198" y="2568562"/>
            <a:ext cx="333223" cy="409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46512" y="3092967"/>
            <a:ext cx="523636" cy="38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22677" y="3216917"/>
            <a:ext cx="361785" cy="409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94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365052" y="3284984"/>
            <a:ext cx="3506812" cy="792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4">
            <a:extLst>
              <a:ext uri="{FF2B5EF4-FFF2-40B4-BE49-F238E27FC236}">
                <a16:creationId xmlns:a16="http://schemas.microsoft.com/office/drawing/2014/main" id="{DDAC4749-2CEC-AA63-32E9-B3A20732DB29}"/>
              </a:ext>
            </a:extLst>
          </p:cNvPr>
          <p:cNvSpPr/>
          <p:nvPr/>
        </p:nvSpPr>
        <p:spPr bwMode="white">
          <a:xfrm>
            <a:off x="1359711" y="4293096"/>
            <a:ext cx="3506812" cy="792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4">
            <a:extLst>
              <a:ext uri="{FF2B5EF4-FFF2-40B4-BE49-F238E27FC236}">
                <a16:creationId xmlns:a16="http://schemas.microsoft.com/office/drawing/2014/main" id="{A9C66BC1-8B8D-2C28-15DB-F923CD642E64}"/>
              </a:ext>
            </a:extLst>
          </p:cNvPr>
          <p:cNvSpPr/>
          <p:nvPr/>
        </p:nvSpPr>
        <p:spPr bwMode="white">
          <a:xfrm>
            <a:off x="1199456" y="5301208"/>
            <a:ext cx="3506812" cy="792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4">
            <a:extLst>
              <a:ext uri="{FF2B5EF4-FFF2-40B4-BE49-F238E27FC236}">
                <a16:creationId xmlns:a16="http://schemas.microsoft.com/office/drawing/2014/main" id="{47213642-ADFF-7499-BA1F-04F8E724E39E}"/>
              </a:ext>
            </a:extLst>
          </p:cNvPr>
          <p:cNvSpPr/>
          <p:nvPr/>
        </p:nvSpPr>
        <p:spPr bwMode="white">
          <a:xfrm>
            <a:off x="1359711" y="6093295"/>
            <a:ext cx="3506812" cy="737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1917" y="2708920"/>
            <a:ext cx="8222395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4">
            <a:extLst>
              <a:ext uri="{FF2B5EF4-FFF2-40B4-BE49-F238E27FC236}">
                <a16:creationId xmlns:a16="http://schemas.microsoft.com/office/drawing/2014/main" id="{790A6A92-D242-B8E6-70AB-17293AA2CF70}"/>
              </a:ext>
            </a:extLst>
          </p:cNvPr>
          <p:cNvSpPr/>
          <p:nvPr/>
        </p:nvSpPr>
        <p:spPr bwMode="white">
          <a:xfrm>
            <a:off x="2563818" y="4221088"/>
            <a:ext cx="5620414" cy="1214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4">
            <a:extLst>
              <a:ext uri="{FF2B5EF4-FFF2-40B4-BE49-F238E27FC236}">
                <a16:creationId xmlns:a16="http://schemas.microsoft.com/office/drawing/2014/main" id="{E9EA066F-9E30-8BA3-86BA-ED7A450D0DCF}"/>
              </a:ext>
            </a:extLst>
          </p:cNvPr>
          <p:cNvSpPr/>
          <p:nvPr/>
        </p:nvSpPr>
        <p:spPr bwMode="white">
          <a:xfrm>
            <a:off x="2351584" y="5669968"/>
            <a:ext cx="3506812" cy="792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1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685448" y="2636912"/>
            <a:ext cx="9298984" cy="1080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4">
            <a:extLst>
              <a:ext uri="{FF2B5EF4-FFF2-40B4-BE49-F238E27FC236}">
                <a16:creationId xmlns:a16="http://schemas.microsoft.com/office/drawing/2014/main" id="{A8531B2E-C541-27CB-9EE9-1B6E54EA8292}"/>
              </a:ext>
            </a:extLst>
          </p:cNvPr>
          <p:cNvSpPr/>
          <p:nvPr/>
        </p:nvSpPr>
        <p:spPr bwMode="white">
          <a:xfrm>
            <a:off x="2135560" y="4000385"/>
            <a:ext cx="4392488" cy="1080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4">
            <a:extLst>
              <a:ext uri="{FF2B5EF4-FFF2-40B4-BE49-F238E27FC236}">
                <a16:creationId xmlns:a16="http://schemas.microsoft.com/office/drawing/2014/main" id="{0E1CF30C-3156-EA79-301D-9F866CB4AF27}"/>
              </a:ext>
            </a:extLst>
          </p:cNvPr>
          <p:cNvSpPr/>
          <p:nvPr/>
        </p:nvSpPr>
        <p:spPr bwMode="white">
          <a:xfrm>
            <a:off x="2134981" y="5453943"/>
            <a:ext cx="3506812" cy="9516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6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90852" y="972911"/>
            <a:ext cx="5405147" cy="953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551384" y="1998913"/>
            <a:ext cx="6336704" cy="1142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74374" y="3423036"/>
            <a:ext cx="3621426" cy="816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4" name="Rectangle 43"/>
          <p:cNvSpPr/>
          <p:nvPr/>
        </p:nvSpPr>
        <p:spPr bwMode="white">
          <a:xfrm>
            <a:off x="791122" y="4528635"/>
            <a:ext cx="3000622" cy="816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4" name="Rectangle 4">
            <a:extLst>
              <a:ext uri="{FF2B5EF4-FFF2-40B4-BE49-F238E27FC236}">
                <a16:creationId xmlns:a16="http://schemas.microsoft.com/office/drawing/2014/main" id="{9C400D46-F19C-0CE2-576B-6882FB7A696B}"/>
              </a:ext>
            </a:extLst>
          </p:cNvPr>
          <p:cNvSpPr/>
          <p:nvPr/>
        </p:nvSpPr>
        <p:spPr bwMode="white">
          <a:xfrm>
            <a:off x="562724" y="5733257"/>
            <a:ext cx="7549500" cy="999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38" grpId="0" animBg="1"/>
      <p:bldP spid="44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98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88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9"/>
          <p:cNvSpPr/>
          <p:nvPr/>
        </p:nvSpPr>
        <p:spPr bwMode="white">
          <a:xfrm>
            <a:off x="694254" y="900000"/>
            <a:ext cx="6121826" cy="889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6" name="Rectangle 4">
            <a:extLst>
              <a:ext uri="{FF2B5EF4-FFF2-40B4-BE49-F238E27FC236}">
                <a16:creationId xmlns:a16="http://schemas.microsoft.com/office/drawing/2014/main" id="{649D8637-656E-3191-DCB5-934D4F68B35A}"/>
              </a:ext>
            </a:extLst>
          </p:cNvPr>
          <p:cNvSpPr/>
          <p:nvPr/>
        </p:nvSpPr>
        <p:spPr bwMode="white">
          <a:xfrm>
            <a:off x="694254" y="1792049"/>
            <a:ext cx="6147572" cy="1132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7" name="Rectangle 4">
            <a:extLst>
              <a:ext uri="{FF2B5EF4-FFF2-40B4-BE49-F238E27FC236}">
                <a16:creationId xmlns:a16="http://schemas.microsoft.com/office/drawing/2014/main" id="{6FCF4A12-57A0-EA75-E047-C8626A0D2E85}"/>
              </a:ext>
            </a:extLst>
          </p:cNvPr>
          <p:cNvSpPr/>
          <p:nvPr/>
        </p:nvSpPr>
        <p:spPr bwMode="white">
          <a:xfrm>
            <a:off x="720000" y="3069814"/>
            <a:ext cx="4871944" cy="863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8" name="Rectangle 4">
            <a:extLst>
              <a:ext uri="{FF2B5EF4-FFF2-40B4-BE49-F238E27FC236}">
                <a16:creationId xmlns:a16="http://schemas.microsoft.com/office/drawing/2014/main" id="{EA2453A6-F761-EE43-67BA-5BDBDC3D029D}"/>
              </a:ext>
            </a:extLst>
          </p:cNvPr>
          <p:cNvSpPr/>
          <p:nvPr/>
        </p:nvSpPr>
        <p:spPr bwMode="white">
          <a:xfrm>
            <a:off x="661004" y="4077927"/>
            <a:ext cx="3506812" cy="863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9" name="Rectangle 4">
            <a:extLst>
              <a:ext uri="{FF2B5EF4-FFF2-40B4-BE49-F238E27FC236}">
                <a16:creationId xmlns:a16="http://schemas.microsoft.com/office/drawing/2014/main" id="{213A9B50-DD8A-D852-F081-1DBE82C79F00}"/>
              </a:ext>
            </a:extLst>
          </p:cNvPr>
          <p:cNvSpPr/>
          <p:nvPr/>
        </p:nvSpPr>
        <p:spPr bwMode="white">
          <a:xfrm>
            <a:off x="648735" y="5213745"/>
            <a:ext cx="3506812" cy="744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0" name="Rectangle 4">
            <a:extLst>
              <a:ext uri="{FF2B5EF4-FFF2-40B4-BE49-F238E27FC236}">
                <a16:creationId xmlns:a16="http://schemas.microsoft.com/office/drawing/2014/main" id="{4F1785A3-AE9F-A167-E3FE-710D38ECBE62}"/>
              </a:ext>
            </a:extLst>
          </p:cNvPr>
          <p:cNvSpPr/>
          <p:nvPr/>
        </p:nvSpPr>
        <p:spPr bwMode="white">
          <a:xfrm>
            <a:off x="648734" y="6021288"/>
            <a:ext cx="4007105" cy="638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1052737"/>
            <a:ext cx="8510427" cy="7828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1988300"/>
            <a:ext cx="5558099" cy="1756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38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377750" y="3861049"/>
            <a:ext cx="5582346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2135560" y="4869161"/>
            <a:ext cx="3147365" cy="864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4">
            <a:extLst>
              <a:ext uri="{FF2B5EF4-FFF2-40B4-BE49-F238E27FC236}">
                <a16:creationId xmlns:a16="http://schemas.microsoft.com/office/drawing/2014/main" id="{3DA42ED1-A578-2077-DF52-8F3FF68CA24E}"/>
              </a:ext>
            </a:extLst>
          </p:cNvPr>
          <p:cNvSpPr/>
          <p:nvPr/>
        </p:nvSpPr>
        <p:spPr bwMode="white">
          <a:xfrm>
            <a:off x="1377170" y="5958000"/>
            <a:ext cx="5798949" cy="792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2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3404" y="3573017"/>
            <a:ext cx="481148" cy="595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65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6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Rectangle 4">
            <a:extLst>
              <a:ext uri="{FF2B5EF4-FFF2-40B4-BE49-F238E27FC236}">
                <a16:creationId xmlns:a16="http://schemas.microsoft.com/office/drawing/2014/main" id="{36B047E1-7503-4C67-619D-7232BD4F1E01}"/>
              </a:ext>
            </a:extLst>
          </p:cNvPr>
          <p:cNvSpPr/>
          <p:nvPr/>
        </p:nvSpPr>
        <p:spPr bwMode="white">
          <a:xfrm>
            <a:off x="2071932" y="2053180"/>
            <a:ext cx="8560571" cy="1362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4">
            <a:extLst>
              <a:ext uri="{FF2B5EF4-FFF2-40B4-BE49-F238E27FC236}">
                <a16:creationId xmlns:a16="http://schemas.microsoft.com/office/drawing/2014/main" id="{F62141A2-FDDC-CE85-662E-C51A1B5B021A}"/>
              </a:ext>
            </a:extLst>
          </p:cNvPr>
          <p:cNvSpPr/>
          <p:nvPr/>
        </p:nvSpPr>
        <p:spPr bwMode="white">
          <a:xfrm>
            <a:off x="1559496" y="3722864"/>
            <a:ext cx="1584176" cy="1362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29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96430" y="3645024"/>
            <a:ext cx="6407681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1" name="Rectangle 4">
            <a:extLst>
              <a:ext uri="{FF2B5EF4-FFF2-40B4-BE49-F238E27FC236}">
                <a16:creationId xmlns:a16="http://schemas.microsoft.com/office/drawing/2014/main" id="{B322E071-A003-5727-955C-718A8F48B4D5}"/>
              </a:ext>
            </a:extLst>
          </p:cNvPr>
          <p:cNvSpPr/>
          <p:nvPr/>
        </p:nvSpPr>
        <p:spPr bwMode="white">
          <a:xfrm>
            <a:off x="1991544" y="4365104"/>
            <a:ext cx="3888432" cy="720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2" name="Rectangle 4">
            <a:extLst>
              <a:ext uri="{FF2B5EF4-FFF2-40B4-BE49-F238E27FC236}">
                <a16:creationId xmlns:a16="http://schemas.microsoft.com/office/drawing/2014/main" id="{18991EEC-0BED-2D91-2472-10D8F522426D}"/>
              </a:ext>
            </a:extLst>
          </p:cNvPr>
          <p:cNvSpPr/>
          <p:nvPr/>
        </p:nvSpPr>
        <p:spPr bwMode="white">
          <a:xfrm>
            <a:off x="2182354" y="5157192"/>
            <a:ext cx="3506812" cy="648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3" name="Rectangle 4">
            <a:extLst>
              <a:ext uri="{FF2B5EF4-FFF2-40B4-BE49-F238E27FC236}">
                <a16:creationId xmlns:a16="http://schemas.microsoft.com/office/drawing/2014/main" id="{FEAACCBC-0D3F-8814-C2B6-EA8CBA10E119}"/>
              </a:ext>
            </a:extLst>
          </p:cNvPr>
          <p:cNvSpPr/>
          <p:nvPr/>
        </p:nvSpPr>
        <p:spPr bwMode="white">
          <a:xfrm>
            <a:off x="1775520" y="5877273"/>
            <a:ext cx="3913646" cy="78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69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92925" y="1291116"/>
            <a:ext cx="361785" cy="410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6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07271" y="2385957"/>
            <a:ext cx="367205" cy="329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07271" y="5265957"/>
            <a:ext cx="367205" cy="329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7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6280" y="2731451"/>
            <a:ext cx="456991" cy="400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93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65023" y="2212653"/>
            <a:ext cx="273975" cy="280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50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603F8707-CB64-459A-830D-814F78BF2B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408675"/>
            <a:ext cx="11520000" cy="262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4DB1BBB-16BF-FF98-8B5B-EECB34C0515A}"/>
              </a:ext>
            </a:extLst>
          </p:cNvPr>
          <p:cNvSpPr/>
          <p:nvPr/>
        </p:nvSpPr>
        <p:spPr bwMode="white">
          <a:xfrm>
            <a:off x="10583876" y="2742812"/>
            <a:ext cx="447471" cy="420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30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8934" y="3052525"/>
            <a:ext cx="1121677" cy="385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09367" y="5690034"/>
            <a:ext cx="1254420" cy="285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09809" y="6055432"/>
            <a:ext cx="1460171" cy="33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09809" y="6148442"/>
            <a:ext cx="756634" cy="27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352727" y="6148442"/>
            <a:ext cx="617254" cy="285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2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03416" y="1457419"/>
            <a:ext cx="295397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47394" y="5359354"/>
            <a:ext cx="1071872" cy="363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55834" y="5823870"/>
            <a:ext cx="1071872" cy="33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184992" y="6051906"/>
            <a:ext cx="295397" cy="2449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