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文本, 信件&#10;&#10;描述已自动生成">
            <a:extLst>
              <a:ext uri="{FF2B5EF4-FFF2-40B4-BE49-F238E27FC236}">
                <a16:creationId xmlns:a16="http://schemas.microsoft.com/office/drawing/2014/main" id="{9DA5415E-2CDC-6B4A-FD2F-3FFA079012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708" y="3140968"/>
            <a:ext cx="5988583" cy="2075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1412776"/>
            <a:ext cx="9793088" cy="13115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215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7676" y="3024057"/>
            <a:ext cx="352411" cy="389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33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47702" y="2671239"/>
            <a:ext cx="1171041" cy="4666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42512" y="2680761"/>
            <a:ext cx="1780363" cy="447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83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166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92837" y="900000"/>
            <a:ext cx="5622630" cy="11750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2836" y="2346792"/>
            <a:ext cx="2162803" cy="3260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2837" y="2998866"/>
            <a:ext cx="4611075" cy="4301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92836" y="3573016"/>
            <a:ext cx="4251035" cy="534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2837" y="4303018"/>
            <a:ext cx="3098907" cy="3260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2837" y="4869160"/>
            <a:ext cx="5763203" cy="5342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92836" y="5517232"/>
            <a:ext cx="7635411" cy="4688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92837" y="6266037"/>
            <a:ext cx="495715" cy="285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2" grpId="0" animBg="1"/>
      <p:bldP spid="16" grpId="0" animBg="1"/>
      <p:bldP spid="19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5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97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9595" y="1158705"/>
            <a:ext cx="1664637" cy="3424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68249" y="983698"/>
            <a:ext cx="4142590" cy="5402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414126" y="1432628"/>
            <a:ext cx="858922" cy="258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9595" y="2109828"/>
            <a:ext cx="3777738" cy="3652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9595" y="2878335"/>
            <a:ext cx="5335961" cy="5326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448789" y="3319656"/>
            <a:ext cx="851321" cy="258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9595" y="3996856"/>
            <a:ext cx="3473695" cy="3652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9595" y="4734927"/>
            <a:ext cx="2614772" cy="3271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357576" y="4765363"/>
            <a:ext cx="912130" cy="289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9595" y="5450171"/>
            <a:ext cx="8102755" cy="3500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9595" y="6180634"/>
            <a:ext cx="1246577" cy="3576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15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1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11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92524" y="948113"/>
            <a:ext cx="6676571" cy="8454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2524" y="2068496"/>
            <a:ext cx="2115621" cy="295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2524" y="2636912"/>
            <a:ext cx="3531268" cy="5017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2524" y="3386125"/>
            <a:ext cx="4183160" cy="5794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2524" y="4336754"/>
            <a:ext cx="7635724" cy="9829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92524" y="5517232"/>
            <a:ext cx="3939160" cy="5705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92524" y="6111169"/>
            <a:ext cx="5619500" cy="4141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4" grpId="0" animBg="1"/>
      <p:bldP spid="15" grpId="0" animBg="1"/>
      <p:bldP spid="17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908720"/>
            <a:ext cx="10141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841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363455" y="3305985"/>
            <a:ext cx="279901" cy="3088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54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92859" y="1262123"/>
            <a:ext cx="428429" cy="3907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91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29616" y="2187529"/>
            <a:ext cx="270783" cy="2778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02538" y="4010400"/>
            <a:ext cx="311401" cy="2778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711624" y="5623200"/>
            <a:ext cx="504056" cy="830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41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198521" y="2564904"/>
            <a:ext cx="5855245" cy="8625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31752" y="3646542"/>
            <a:ext cx="5368304" cy="8625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231752" y="4728181"/>
            <a:ext cx="5368304" cy="7890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231752" y="5736294"/>
            <a:ext cx="5512320" cy="9237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71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62771" y="3083588"/>
            <a:ext cx="413289" cy="368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41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07173" y="4711663"/>
            <a:ext cx="437950" cy="390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30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232367" y="4724929"/>
            <a:ext cx="325209" cy="3707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39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16694" y="2674018"/>
            <a:ext cx="361785" cy="400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2022-11-02T14:42:43Z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