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6" autoAdjust="0"/>
    <p:restoredTop sz="94660"/>
  </p:normalViewPr>
  <p:slideViewPr>
    <p:cSldViewPr showGuides="1">
      <p:cViewPr varScale="1">
        <p:scale>
          <a:sx n="83" d="100"/>
          <a:sy n="83" d="100"/>
        </p:scale>
        <p:origin x="77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B94798-7A3A-BCA5-5D9C-4C869E525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55" y="3068960"/>
            <a:ext cx="10347948" cy="725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93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93244" y="1073937"/>
            <a:ext cx="4754683" cy="4482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3244" y="1515472"/>
            <a:ext cx="4394644" cy="4482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3245" y="2271428"/>
            <a:ext cx="1377832" cy="247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00262" y="2826689"/>
            <a:ext cx="3927586" cy="441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3244" y="3395331"/>
            <a:ext cx="3458539" cy="4147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840393" y="4024181"/>
            <a:ext cx="1471471" cy="334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786884" y="4572752"/>
            <a:ext cx="3940963" cy="4147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840393" y="5107944"/>
            <a:ext cx="1498225" cy="3545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800262" y="5736794"/>
            <a:ext cx="3658612" cy="314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800262" y="6358954"/>
            <a:ext cx="1652060" cy="2408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6" grpId="0" animBg="1"/>
      <p:bldP spid="18" grpId="0" animBg="1"/>
      <p:bldP spid="21" grpId="0" animBg="1"/>
      <p:bldP spid="23" grpId="0" animBg="1"/>
      <p:bldP spid="24" grpId="0" animBg="1"/>
      <p:bldP spid="28" grpId="0" animBg="1"/>
      <p:bldP spid="30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72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448889" y="3079261"/>
            <a:ext cx="263984" cy="300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0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48165" y="3838677"/>
            <a:ext cx="1047272" cy="438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61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27206" y="3938151"/>
            <a:ext cx="742611" cy="438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7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83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8650" y="1182506"/>
            <a:ext cx="4687269" cy="530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8650" y="1912315"/>
            <a:ext cx="2743053" cy="384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90534" y="2642125"/>
            <a:ext cx="4687269" cy="384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8651" y="3364087"/>
            <a:ext cx="4294784" cy="592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296166" y="4070354"/>
            <a:ext cx="4687269" cy="384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790534" y="4815858"/>
            <a:ext cx="4192901" cy="568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790534" y="5445224"/>
            <a:ext cx="8113778" cy="568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688650" y="6237312"/>
            <a:ext cx="7135541" cy="460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4" grpId="0" animBg="1"/>
      <p:bldP spid="19" grpId="0" animBg="1"/>
      <p:bldP spid="21" grpId="0" animBg="1"/>
      <p:bldP spid="25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71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29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9488" y="1075353"/>
            <a:ext cx="5622535" cy="4044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9489" y="1815496"/>
            <a:ext cx="2555245" cy="3661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88648" y="2532635"/>
            <a:ext cx="4659280" cy="4044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9488" y="3181055"/>
            <a:ext cx="5406512" cy="4044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9487" y="3882935"/>
            <a:ext cx="1553117" cy="480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720000" y="4629085"/>
            <a:ext cx="3668875" cy="480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788648" y="6164105"/>
            <a:ext cx="3150198" cy="3127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5">
            <a:extLst>
              <a:ext uri="{FF2B5EF4-FFF2-40B4-BE49-F238E27FC236}">
                <a16:creationId xmlns:a16="http://schemas.microsoft.com/office/drawing/2014/main" id="{7129346A-811B-2EA9-E2DA-E60E0117E689}"/>
              </a:ext>
            </a:extLst>
          </p:cNvPr>
          <p:cNvSpPr/>
          <p:nvPr/>
        </p:nvSpPr>
        <p:spPr bwMode="white">
          <a:xfrm>
            <a:off x="689487" y="5350924"/>
            <a:ext cx="3966353" cy="480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22" grpId="0" animBg="1"/>
      <p:bldP spid="23" grpId="0" animBg="1"/>
      <p:bldP spid="26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7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57224"/>
            <a:ext cx="3398876" cy="466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6" y="2090856"/>
            <a:ext cx="6854243" cy="7049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2937990"/>
            <a:ext cx="5054043" cy="543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3776353"/>
            <a:ext cx="4549987" cy="543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1917" y="4786955"/>
            <a:ext cx="2427768" cy="466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  <p:bldP spid="15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51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65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787111" y="4765263"/>
            <a:ext cx="295415" cy="318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.png">
            <a:extLst>
              <a:ext uri="{FF2B5EF4-FFF2-40B4-BE49-F238E27FC236}">
                <a16:creationId xmlns:a16="http://schemas.microsoft.com/office/drawing/2014/main" id="{C767AAC6-5506-D1B2-88F4-3847EA5D9A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6694"/>
          <a:stretch/>
        </p:blipFill>
        <p:spPr>
          <a:xfrm>
            <a:off x="9740287" y="2780449"/>
            <a:ext cx="2451713" cy="3969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0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11863" y="6076604"/>
            <a:ext cx="271108" cy="3286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 descr="图示&#10;&#10;描述已自动生成">
            <a:extLst>
              <a:ext uri="{FF2B5EF4-FFF2-40B4-BE49-F238E27FC236}">
                <a16:creationId xmlns:a16="http://schemas.microsoft.com/office/drawing/2014/main" id="{73606937-C54B-99D3-F585-ACFF86B26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63" y="1085436"/>
            <a:ext cx="9872605" cy="4462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26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458" y="995787"/>
            <a:ext cx="5721283" cy="312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4458" y="1596053"/>
            <a:ext cx="4969494" cy="312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20000" y="2113303"/>
            <a:ext cx="3575802" cy="357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77467" y="2751883"/>
            <a:ext cx="3103285" cy="338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777468" y="3352149"/>
            <a:ext cx="3878372" cy="357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94458" y="3767668"/>
            <a:ext cx="6121622" cy="17875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777468" y="5682971"/>
            <a:ext cx="3575802" cy="2937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777468" y="6302394"/>
            <a:ext cx="1609111" cy="2298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1" grpId="0" animBg="1"/>
      <p:bldP spid="14" grpId="0" animBg="1"/>
      <p:bldP spid="18" grpId="0" animBg="1"/>
      <p:bldP spid="22" grpId="0" animBg="1"/>
      <p:bldP spid="27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3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95398"/>
            <a:ext cx="3836826" cy="428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2053007"/>
            <a:ext cx="3151338" cy="4097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6" y="2967790"/>
            <a:ext cx="5414083" cy="390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6" y="3691992"/>
            <a:ext cx="10166612" cy="1076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1916" y="5245218"/>
            <a:ext cx="2456331" cy="390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1917" y="6112356"/>
            <a:ext cx="3598809" cy="352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3" name="img_16777215" descr="20.png">
            <a:extLst>
              <a:ext uri="{FF2B5EF4-FFF2-40B4-BE49-F238E27FC236}">
                <a16:creationId xmlns:a16="http://schemas.microsoft.com/office/drawing/2014/main" id="{8F2BF3ED-605B-4C93-4527-AD3876433C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164" r="49583" b="18110"/>
          <a:stretch/>
        </p:blipFill>
        <p:spPr>
          <a:xfrm>
            <a:off x="8780466" y="789294"/>
            <a:ext cx="2355560" cy="288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2" grpId="0" animBg="1"/>
      <p:bldP spid="20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5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93322" y="2216874"/>
            <a:ext cx="342743" cy="391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.png">
            <a:extLst>
              <a:ext uri="{FF2B5EF4-FFF2-40B4-BE49-F238E27FC236}">
                <a16:creationId xmlns:a16="http://schemas.microsoft.com/office/drawing/2014/main" id="{F6B37023-365F-F6C0-90A7-8CEE234129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416" r="28331"/>
          <a:stretch/>
        </p:blipFill>
        <p:spPr>
          <a:xfrm>
            <a:off x="4475820" y="2828915"/>
            <a:ext cx="3240360" cy="3912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80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59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95339" y="919414"/>
            <a:ext cx="4320541" cy="4933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5339" y="1633875"/>
            <a:ext cx="1436483" cy="289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75486" y="2132856"/>
            <a:ext cx="2944250" cy="3268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75486" y="2756274"/>
            <a:ext cx="1590612" cy="2590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75486" y="3274303"/>
            <a:ext cx="2728226" cy="2960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775486" y="3749164"/>
            <a:ext cx="4528426" cy="3268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5338" y="4303283"/>
            <a:ext cx="5616685" cy="3709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95339" y="4797152"/>
            <a:ext cx="6264757" cy="424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39"/>
          <p:cNvSpPr/>
          <p:nvPr/>
        </p:nvSpPr>
        <p:spPr bwMode="white">
          <a:xfrm>
            <a:off x="775486" y="5432762"/>
            <a:ext cx="3785411" cy="289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3" name="Rectangle 42"/>
          <p:cNvSpPr/>
          <p:nvPr/>
        </p:nvSpPr>
        <p:spPr bwMode="white">
          <a:xfrm>
            <a:off x="775486" y="5949877"/>
            <a:ext cx="3785410" cy="6294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4" grpId="0" animBg="1"/>
      <p:bldP spid="16" grpId="0" animBg="1"/>
      <p:bldP spid="20" grpId="0" animBg="1"/>
      <p:bldP spid="24" grpId="0" animBg="1"/>
      <p:bldP spid="30" grpId="0" animBg="1"/>
      <p:bldP spid="40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06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84396" y="4085569"/>
            <a:ext cx="361785" cy="400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0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98644" y="2111727"/>
            <a:ext cx="361785" cy="400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97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65355" y="3819042"/>
            <a:ext cx="428429" cy="3911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49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2022-11-02T13:10:12Z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