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7" r:id="rId24"/>
    <p:sldId id="346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文本, 信件&#10;&#10;描述已自动生成">
            <a:extLst>
              <a:ext uri="{FF2B5EF4-FFF2-40B4-BE49-F238E27FC236}">
                <a16:creationId xmlns:a16="http://schemas.microsoft.com/office/drawing/2014/main" id="{28507C8B-6985-B0DE-DF11-BDA3FD247E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2276872"/>
            <a:ext cx="6984776" cy="223561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484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802710" y="1772816"/>
            <a:ext cx="1261842" cy="13681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818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373094" y="4275286"/>
            <a:ext cx="329707" cy="3760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81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45256" y="2747946"/>
            <a:ext cx="342743" cy="3905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783669" y="5500814"/>
            <a:ext cx="304661" cy="3905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566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96200" y="1916832"/>
            <a:ext cx="642743" cy="13268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255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487488" y="3402600"/>
            <a:ext cx="8665539" cy="10814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6">
            <a:extLst>
              <a:ext uri="{FF2B5EF4-FFF2-40B4-BE49-F238E27FC236}">
                <a16:creationId xmlns:a16="http://schemas.microsoft.com/office/drawing/2014/main" id="{7D57805D-CE33-6CDC-013D-A36D8A699733}"/>
              </a:ext>
            </a:extLst>
          </p:cNvPr>
          <p:cNvSpPr/>
          <p:nvPr/>
        </p:nvSpPr>
        <p:spPr bwMode="white">
          <a:xfrm>
            <a:off x="1703512" y="4725144"/>
            <a:ext cx="4610084" cy="12328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681916" y="2708920"/>
            <a:ext cx="7358299" cy="12961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6">
            <a:extLst>
              <a:ext uri="{FF2B5EF4-FFF2-40B4-BE49-F238E27FC236}">
                <a16:creationId xmlns:a16="http://schemas.microsoft.com/office/drawing/2014/main" id="{D3FF4CB7-0B27-985F-8198-DCEC88905A43}"/>
              </a:ext>
            </a:extLst>
          </p:cNvPr>
          <p:cNvSpPr/>
          <p:nvPr/>
        </p:nvSpPr>
        <p:spPr bwMode="white">
          <a:xfrm>
            <a:off x="1485916" y="4199683"/>
            <a:ext cx="4610084" cy="10081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932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387618" y="2345829"/>
            <a:ext cx="7444686" cy="9848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359621" y="3454667"/>
            <a:ext cx="2301066" cy="4776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2" name="Rectangle 31"/>
          <p:cNvSpPr/>
          <p:nvPr/>
        </p:nvSpPr>
        <p:spPr bwMode="white">
          <a:xfrm>
            <a:off x="1104512" y="4245726"/>
            <a:ext cx="8879920" cy="8394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3" name="Rectangle 6">
            <a:extLst>
              <a:ext uri="{FF2B5EF4-FFF2-40B4-BE49-F238E27FC236}">
                <a16:creationId xmlns:a16="http://schemas.microsoft.com/office/drawing/2014/main" id="{947A2E92-3C6F-41CD-1892-BDC974D9F69F}"/>
              </a:ext>
            </a:extLst>
          </p:cNvPr>
          <p:cNvSpPr/>
          <p:nvPr/>
        </p:nvSpPr>
        <p:spPr bwMode="white">
          <a:xfrm>
            <a:off x="1355645" y="5262882"/>
            <a:ext cx="4610084" cy="7440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32" grpId="0" animBg="1"/>
      <p:bldP spid="3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22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782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3708" y="1208895"/>
            <a:ext cx="9689899" cy="4542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3708" y="2053817"/>
            <a:ext cx="2349891" cy="4360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3708" y="2789715"/>
            <a:ext cx="10092812" cy="10811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7" name="Rectangle 26"/>
          <p:cNvSpPr/>
          <p:nvPr/>
        </p:nvSpPr>
        <p:spPr bwMode="white">
          <a:xfrm>
            <a:off x="683708" y="4170662"/>
            <a:ext cx="5052252" cy="11305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5" name="Rectangle 34"/>
          <p:cNvSpPr/>
          <p:nvPr/>
        </p:nvSpPr>
        <p:spPr bwMode="white">
          <a:xfrm>
            <a:off x="683708" y="5529454"/>
            <a:ext cx="7284500" cy="11305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 animBg="1"/>
      <p:bldP spid="27" grpId="0" animBg="1"/>
      <p:bldP spid="3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25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34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859504" y="4138991"/>
            <a:ext cx="380826" cy="3905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164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9200" y="960354"/>
            <a:ext cx="4830735" cy="10284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9200" y="2100034"/>
            <a:ext cx="4182663" cy="13289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9200" y="3679732"/>
            <a:ext cx="6774951" cy="13289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7" name="Rectangle 36"/>
          <p:cNvSpPr/>
          <p:nvPr/>
        </p:nvSpPr>
        <p:spPr bwMode="white">
          <a:xfrm>
            <a:off x="689201" y="5445224"/>
            <a:ext cx="3174551" cy="742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3" grpId="0" animBg="1"/>
      <p:bldP spid="3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56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6624"/>
          <a:stretch/>
        </p:blipFill>
        <p:spPr>
          <a:xfrm>
            <a:off x="944287" y="876343"/>
            <a:ext cx="10853529" cy="5247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2" name="Rectangle 31"/>
          <p:cNvSpPr/>
          <p:nvPr/>
        </p:nvSpPr>
        <p:spPr bwMode="white">
          <a:xfrm>
            <a:off x="773893" y="984417"/>
            <a:ext cx="4863681" cy="10081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0" name="Rectangle 39"/>
          <p:cNvSpPr/>
          <p:nvPr/>
        </p:nvSpPr>
        <p:spPr bwMode="white">
          <a:xfrm>
            <a:off x="737915" y="2264493"/>
            <a:ext cx="5539037" cy="13085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1" name="Rectangle 40"/>
          <p:cNvSpPr/>
          <p:nvPr/>
        </p:nvSpPr>
        <p:spPr bwMode="white">
          <a:xfrm>
            <a:off x="944287" y="3573016"/>
            <a:ext cx="3816424" cy="11450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2" name="Rectangle 31">
            <a:extLst>
              <a:ext uri="{FF2B5EF4-FFF2-40B4-BE49-F238E27FC236}">
                <a16:creationId xmlns:a16="http://schemas.microsoft.com/office/drawing/2014/main" id="{1DEDC951-BFD0-2315-96D8-8AEB44102E23}"/>
              </a:ext>
            </a:extLst>
          </p:cNvPr>
          <p:cNvSpPr/>
          <p:nvPr/>
        </p:nvSpPr>
        <p:spPr bwMode="white">
          <a:xfrm>
            <a:off x="703712" y="5018483"/>
            <a:ext cx="4863681" cy="10081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0" grpId="0" animBg="1"/>
      <p:bldP spid="41" grpId="0" animBg="1"/>
      <p:bldP spid="4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2372"/>
          <a:stretch/>
        </p:blipFill>
        <p:spPr>
          <a:xfrm>
            <a:off x="800190" y="936787"/>
            <a:ext cx="10561548" cy="4556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2" name="Rectangle 31"/>
          <p:cNvSpPr/>
          <p:nvPr/>
        </p:nvSpPr>
        <p:spPr bwMode="white">
          <a:xfrm>
            <a:off x="698978" y="1264078"/>
            <a:ext cx="5253006" cy="5807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0" name="Rectangle 39"/>
          <p:cNvSpPr/>
          <p:nvPr/>
        </p:nvSpPr>
        <p:spPr bwMode="white">
          <a:xfrm>
            <a:off x="573064" y="1999454"/>
            <a:ext cx="5539037" cy="7072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1" name="Rectangle 40"/>
          <p:cNvSpPr/>
          <p:nvPr/>
        </p:nvSpPr>
        <p:spPr bwMode="white">
          <a:xfrm>
            <a:off x="818724" y="2875477"/>
            <a:ext cx="5781331" cy="9855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" name="Rectangle 31">
            <a:extLst>
              <a:ext uri="{FF2B5EF4-FFF2-40B4-BE49-F238E27FC236}">
                <a16:creationId xmlns:a16="http://schemas.microsoft.com/office/drawing/2014/main" id="{5FB1B304-50EC-F19E-5607-19E429320F2C}"/>
              </a:ext>
            </a:extLst>
          </p:cNvPr>
          <p:cNvSpPr/>
          <p:nvPr/>
        </p:nvSpPr>
        <p:spPr bwMode="white">
          <a:xfrm>
            <a:off x="698978" y="3948064"/>
            <a:ext cx="9573486" cy="7072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1">
            <a:extLst>
              <a:ext uri="{FF2B5EF4-FFF2-40B4-BE49-F238E27FC236}">
                <a16:creationId xmlns:a16="http://schemas.microsoft.com/office/drawing/2014/main" id="{CCBF4D9F-9755-14EC-2C5D-CD192E28248F}"/>
              </a:ext>
            </a:extLst>
          </p:cNvPr>
          <p:cNvSpPr/>
          <p:nvPr/>
        </p:nvSpPr>
        <p:spPr bwMode="white">
          <a:xfrm>
            <a:off x="683622" y="4640717"/>
            <a:ext cx="4863681" cy="8943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1556787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0" grpId="0" animBg="1"/>
      <p:bldP spid="41" grpId="0" animBg="1"/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85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96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92859" y="1472227"/>
            <a:ext cx="428429" cy="3910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453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401530" y="3429000"/>
            <a:ext cx="4118406" cy="12241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3181084" y="5049473"/>
            <a:ext cx="804585" cy="36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027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685610" y="2348880"/>
            <a:ext cx="5266374" cy="11521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2207568" y="3605091"/>
            <a:ext cx="3024336" cy="11521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2577015" y="5247982"/>
            <a:ext cx="1573304" cy="3702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21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78545" y="2519887"/>
            <a:ext cx="342743" cy="3906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29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0462" y="2835975"/>
            <a:ext cx="342743" cy="3910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412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Rectangle 6"/>
          <p:cNvSpPr/>
          <p:nvPr/>
        </p:nvSpPr>
        <p:spPr bwMode="white">
          <a:xfrm>
            <a:off x="1269892" y="2780928"/>
            <a:ext cx="4610084" cy="10081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7" name="Rectangle 6">
            <a:extLst>
              <a:ext uri="{FF2B5EF4-FFF2-40B4-BE49-F238E27FC236}">
                <a16:creationId xmlns:a16="http://schemas.microsoft.com/office/drawing/2014/main" id="{C887DC4D-5B87-9D68-2D6F-CFDF00A98C64}"/>
              </a:ext>
            </a:extLst>
          </p:cNvPr>
          <p:cNvSpPr/>
          <p:nvPr/>
        </p:nvSpPr>
        <p:spPr bwMode="white">
          <a:xfrm>
            <a:off x="1520634" y="3789040"/>
            <a:ext cx="4610084" cy="10081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6">
            <a:extLst>
              <a:ext uri="{FF2B5EF4-FFF2-40B4-BE49-F238E27FC236}">
                <a16:creationId xmlns:a16="http://schemas.microsoft.com/office/drawing/2014/main" id="{7FD390D2-56C6-D3EA-8591-B709107BA726}"/>
              </a:ext>
            </a:extLst>
          </p:cNvPr>
          <p:cNvSpPr/>
          <p:nvPr/>
        </p:nvSpPr>
        <p:spPr bwMode="white">
          <a:xfrm>
            <a:off x="1247148" y="4949888"/>
            <a:ext cx="4610084" cy="10081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9" name="Rectangle 6">
            <a:extLst>
              <a:ext uri="{FF2B5EF4-FFF2-40B4-BE49-F238E27FC236}">
                <a16:creationId xmlns:a16="http://schemas.microsoft.com/office/drawing/2014/main" id="{EED8130E-F120-D90C-F8A8-1F22389DAA41}"/>
              </a:ext>
            </a:extLst>
          </p:cNvPr>
          <p:cNvSpPr/>
          <p:nvPr/>
        </p:nvSpPr>
        <p:spPr bwMode="white">
          <a:xfrm>
            <a:off x="1269892" y="6092656"/>
            <a:ext cx="4610084" cy="5673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7" grpId="0" animBg="1"/>
      <p:bldP spid="28" grpId="0" animBg="1"/>
      <p:bldP spid="2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403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5"/>
          <p:cNvSpPr/>
          <p:nvPr/>
        </p:nvSpPr>
        <p:spPr bwMode="white">
          <a:xfrm>
            <a:off x="684824" y="2276873"/>
            <a:ext cx="6635311" cy="11521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6" name="Rectangle 6">
            <a:extLst>
              <a:ext uri="{FF2B5EF4-FFF2-40B4-BE49-F238E27FC236}">
                <a16:creationId xmlns:a16="http://schemas.microsoft.com/office/drawing/2014/main" id="{9C51132A-DE98-BEB1-470C-104A1B678061}"/>
              </a:ext>
            </a:extLst>
          </p:cNvPr>
          <p:cNvSpPr/>
          <p:nvPr/>
        </p:nvSpPr>
        <p:spPr bwMode="white">
          <a:xfrm>
            <a:off x="1574091" y="3429000"/>
            <a:ext cx="4521909" cy="13771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7" name="Rectangle 6">
            <a:extLst>
              <a:ext uri="{FF2B5EF4-FFF2-40B4-BE49-F238E27FC236}">
                <a16:creationId xmlns:a16="http://schemas.microsoft.com/office/drawing/2014/main" id="{CDB59C11-DC5D-09AD-135B-70DE8714703E}"/>
              </a:ext>
            </a:extLst>
          </p:cNvPr>
          <p:cNvSpPr/>
          <p:nvPr/>
        </p:nvSpPr>
        <p:spPr bwMode="white">
          <a:xfrm>
            <a:off x="1199456" y="4949888"/>
            <a:ext cx="4610084" cy="10081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6">
            <a:extLst>
              <a:ext uri="{FF2B5EF4-FFF2-40B4-BE49-F238E27FC236}">
                <a16:creationId xmlns:a16="http://schemas.microsoft.com/office/drawing/2014/main" id="{95DC160D-667F-7EA0-076F-114BDC1F2BEF}"/>
              </a:ext>
            </a:extLst>
          </p:cNvPr>
          <p:cNvSpPr/>
          <p:nvPr/>
        </p:nvSpPr>
        <p:spPr bwMode="white">
          <a:xfrm>
            <a:off x="1234775" y="5957999"/>
            <a:ext cx="4610084" cy="7020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6" grpId="0" animBg="1"/>
      <p:bldP spid="27" grpId="0" animBg="1"/>
      <p:bldP spid="2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2022-11-02T14:48:54Z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