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7" r:id="rId4"/>
    <p:sldId id="328" r:id="rId5"/>
    <p:sldId id="330" r:id="rId6"/>
    <p:sldId id="331" r:id="rId7"/>
    <p:sldId id="333" r:id="rId8"/>
    <p:sldId id="335" r:id="rId9"/>
    <p:sldId id="336" r:id="rId10"/>
    <p:sldId id="337" r:id="rId11"/>
    <p:sldId id="338" r:id="rId12"/>
    <p:sldId id="340" r:id="rId13"/>
    <p:sldId id="341" r:id="rId14"/>
    <p:sldId id="342" r:id="rId15"/>
    <p:sldId id="344" r:id="rId16"/>
    <p:sldId id="345" r:id="rId17"/>
    <p:sldId id="346" r:id="rId18"/>
    <p:sldId id="347" r:id="rId19"/>
    <p:sldId id="348" r:id="rId20"/>
    <p:sldId id="349" r:id="rId21"/>
    <p:sldId id="350" r:id="rId22"/>
    <p:sldId id="351" r:id="rId23"/>
    <p:sldId id="352" r:id="rId24"/>
    <p:sldId id="353" r:id="rId25"/>
    <p:sldId id="354" r:id="rId26"/>
    <p:sldId id="355" r:id="rId27"/>
    <p:sldId id="356" r:id="rId28"/>
    <p:sldId id="357" r:id="rId29"/>
    <p:sldId id="358" r:id="rId30"/>
    <p:sldId id="359" r:id="rId31"/>
    <p:sldId id="360" r:id="rId32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588" autoAdjust="0"/>
    <p:restoredTop sz="94660"/>
  </p:normalViewPr>
  <p:slideViewPr>
    <p:cSldViewPr showGuides="1">
      <p:cViewPr varScale="1">
        <p:scale>
          <a:sx n="83" d="100"/>
          <a:sy n="83" d="100"/>
        </p:scale>
        <p:origin x="432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文本&#10;&#10;描述已自动生成">
            <a:extLst>
              <a:ext uri="{FF2B5EF4-FFF2-40B4-BE49-F238E27FC236}">
                <a16:creationId xmlns:a16="http://schemas.microsoft.com/office/drawing/2014/main" id="{C4BE0F5E-0DD7-5846-3675-E5C94486A0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426" y="2039003"/>
            <a:ext cx="10095148" cy="27799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65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078809" y="4438599"/>
            <a:ext cx="295140" cy="27660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018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879537" y="2385612"/>
            <a:ext cx="561719" cy="3142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14.png">
            <a:extLst>
              <a:ext uri="{FF2B5EF4-FFF2-40B4-BE49-F238E27FC236}">
                <a16:creationId xmlns:a16="http://schemas.microsoft.com/office/drawing/2014/main" id="{44FBAD99-F5AB-D011-A88C-FA17E8D3176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7766"/>
          <a:stretch/>
        </p:blipFill>
        <p:spPr>
          <a:xfrm>
            <a:off x="4727848" y="2918909"/>
            <a:ext cx="3713408" cy="2757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1396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260694" y="1846849"/>
            <a:ext cx="238016" cy="27735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14.png">
            <a:extLst>
              <a:ext uri="{FF2B5EF4-FFF2-40B4-BE49-F238E27FC236}">
                <a16:creationId xmlns:a16="http://schemas.microsoft.com/office/drawing/2014/main" id="{3379D687-6F94-DC6C-E46B-015DD31256F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7291"/>
          <a:stretch/>
        </p:blipFill>
        <p:spPr>
          <a:xfrm>
            <a:off x="4295800" y="2492896"/>
            <a:ext cx="7224120" cy="2757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5381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661223" y="3035614"/>
            <a:ext cx="1218644" cy="2764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757752" y="4923346"/>
            <a:ext cx="1409057" cy="34322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600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480661" y="2995824"/>
            <a:ext cx="247537" cy="2857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18.png">
            <a:extLst>
              <a:ext uri="{FF2B5EF4-FFF2-40B4-BE49-F238E27FC236}">
                <a16:creationId xmlns:a16="http://schemas.microsoft.com/office/drawing/2014/main" id="{FB78B3F1-A6FA-D9FE-8522-2E52121C783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70928"/>
          <a:stretch/>
        </p:blipFill>
        <p:spPr>
          <a:xfrm>
            <a:off x="4763146" y="3503879"/>
            <a:ext cx="3349078" cy="275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357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138578" y="1825107"/>
            <a:ext cx="447471" cy="27657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823404" y="3761157"/>
            <a:ext cx="247537" cy="27657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5" name="img_16777215" descr="18.png">
            <a:extLst>
              <a:ext uri="{FF2B5EF4-FFF2-40B4-BE49-F238E27FC236}">
                <a16:creationId xmlns:a16="http://schemas.microsoft.com/office/drawing/2014/main" id="{6EFC930A-8335-9675-1CB9-FCCA66C51C1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0770"/>
          <a:stretch/>
        </p:blipFill>
        <p:spPr>
          <a:xfrm>
            <a:off x="3073306" y="4177425"/>
            <a:ext cx="7920881" cy="27332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217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984264" y="3620992"/>
            <a:ext cx="161851" cy="2673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597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386446" y="2940506"/>
            <a:ext cx="837818" cy="29558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271867" y="2940506"/>
            <a:ext cx="4579438" cy="31465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434049" y="3503076"/>
            <a:ext cx="3046611" cy="34326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434049" y="4122856"/>
            <a:ext cx="5331570" cy="31465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434049" y="4809382"/>
            <a:ext cx="1675636" cy="28605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1434049" y="5419627"/>
            <a:ext cx="5045950" cy="30512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1434049" y="6048942"/>
            <a:ext cx="5483900" cy="31465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684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395966" y="4365843"/>
            <a:ext cx="9339768" cy="33325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395966" y="4965700"/>
            <a:ext cx="1913652" cy="30468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424528" y="5556036"/>
            <a:ext cx="6969123" cy="32373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395966" y="6146372"/>
            <a:ext cx="7806942" cy="32373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689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395966" y="2262991"/>
            <a:ext cx="837818" cy="29547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290909" y="2253460"/>
            <a:ext cx="4569917" cy="32406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443570" y="2853939"/>
            <a:ext cx="4665123" cy="32406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443570" y="3435355"/>
            <a:ext cx="4769851" cy="33359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443570" y="4073960"/>
            <a:ext cx="1675636" cy="2764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1443570" y="4636313"/>
            <a:ext cx="3722578" cy="31453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1443570" y="5236792"/>
            <a:ext cx="2780033" cy="2764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286" b="69490"/>
          <a:stretch/>
        </p:blipFill>
        <p:spPr>
          <a:xfrm>
            <a:off x="983432" y="900001"/>
            <a:ext cx="11256568" cy="6567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3" name="img_16777215" descr="1.png">
            <a:extLst>
              <a:ext uri="{FF2B5EF4-FFF2-40B4-BE49-F238E27FC236}">
                <a16:creationId xmlns:a16="http://schemas.microsoft.com/office/drawing/2014/main" id="{52FF3791-8BFB-D4F8-AF7F-0C4638F664A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286"/>
          <a:stretch/>
        </p:blipFill>
        <p:spPr>
          <a:xfrm>
            <a:off x="983432" y="1556793"/>
            <a:ext cx="11256568" cy="32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Rectangle 2">
            <a:extLst>
              <a:ext uri="{FF2B5EF4-FFF2-40B4-BE49-F238E27FC236}">
                <a16:creationId xmlns:a16="http://schemas.microsoft.com/office/drawing/2014/main" id="{FA556772-1C8D-D2DA-33AF-4A92829277B5}"/>
              </a:ext>
            </a:extLst>
          </p:cNvPr>
          <p:cNvSpPr/>
          <p:nvPr/>
        </p:nvSpPr>
        <p:spPr bwMode="white">
          <a:xfrm>
            <a:off x="10564363" y="1728221"/>
            <a:ext cx="257057" cy="2761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3">
            <a:extLst>
              <a:ext uri="{FF2B5EF4-FFF2-40B4-BE49-F238E27FC236}">
                <a16:creationId xmlns:a16="http://schemas.microsoft.com/office/drawing/2014/main" id="{158384A9-053E-B497-2ADB-B7E985D86CBA}"/>
              </a:ext>
            </a:extLst>
          </p:cNvPr>
          <p:cNvSpPr/>
          <p:nvPr/>
        </p:nvSpPr>
        <p:spPr bwMode="white">
          <a:xfrm>
            <a:off x="10564363" y="3661554"/>
            <a:ext cx="257057" cy="2761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124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565355" y="2947982"/>
            <a:ext cx="428429" cy="3714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03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7" y="1128765"/>
            <a:ext cx="3703537" cy="31455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81917" y="1719744"/>
            <a:ext cx="4646082" cy="31455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81917" y="2348851"/>
            <a:ext cx="1742280" cy="25736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81917" y="2939829"/>
            <a:ext cx="1770842" cy="28595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81917" y="3492680"/>
            <a:ext cx="4636561" cy="30502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81917" y="4055063"/>
            <a:ext cx="1751801" cy="24782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681917" y="4522127"/>
            <a:ext cx="2056462" cy="3240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11" name="图片 10" descr="图片包含 游戏机, 物体&#10;&#10;描述已自动生成">
            <a:extLst>
              <a:ext uri="{FF2B5EF4-FFF2-40B4-BE49-F238E27FC236}">
                <a16:creationId xmlns:a16="http://schemas.microsoft.com/office/drawing/2014/main" id="{D882D8DC-E165-F712-3DAE-21BBECD643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4072" y="767454"/>
            <a:ext cx="3456384" cy="22111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6261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395966" y="3655875"/>
            <a:ext cx="5969454" cy="3242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443570" y="4237565"/>
            <a:ext cx="3046611" cy="3337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443570" y="4847863"/>
            <a:ext cx="2751471" cy="28607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443570" y="5477232"/>
            <a:ext cx="266578" cy="572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519735" y="5429553"/>
            <a:ext cx="7159537" cy="3242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1443570" y="6030314"/>
            <a:ext cx="2780033" cy="28607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9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681917" y="900000"/>
            <a:ext cx="6140826" cy="17149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81917" y="2776919"/>
            <a:ext cx="3770181" cy="31440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81917" y="3348569"/>
            <a:ext cx="8130644" cy="33346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764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4391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2184" y="1108078"/>
            <a:ext cx="4708000" cy="3121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82184" y="1694482"/>
            <a:ext cx="1748955" cy="32157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82184" y="2280886"/>
            <a:ext cx="3611357" cy="29320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682184" y="2867290"/>
            <a:ext cx="5842458" cy="32157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682184" y="3453694"/>
            <a:ext cx="3375012" cy="33103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682184" y="4030640"/>
            <a:ext cx="6428594" cy="3121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682184" y="4588669"/>
            <a:ext cx="5502120" cy="3121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682184" y="5146699"/>
            <a:ext cx="7241623" cy="32157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682184" y="5685812"/>
            <a:ext cx="1748955" cy="33103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682184" y="6253300"/>
            <a:ext cx="6655486" cy="34049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19" name="图片 18" descr="图示&#10;&#10;描述已自动生成">
            <a:extLst>
              <a:ext uri="{FF2B5EF4-FFF2-40B4-BE49-F238E27FC236}">
                <a16:creationId xmlns:a16="http://schemas.microsoft.com/office/drawing/2014/main" id="{808E432E-D44A-A9FB-2016-E12C76627D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6328" y="897743"/>
            <a:ext cx="3302119" cy="22800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973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7" y="1109649"/>
            <a:ext cx="3836826" cy="6194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81917" y="2024485"/>
            <a:ext cx="866380" cy="2954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595900" y="2014956"/>
            <a:ext cx="6321719" cy="3240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81917" y="2767789"/>
            <a:ext cx="6378842" cy="31447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7098842" y="2615317"/>
            <a:ext cx="913983" cy="6194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81917" y="3539682"/>
            <a:ext cx="4598479" cy="3049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681917" y="4311575"/>
            <a:ext cx="1113917" cy="23823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1833917" y="4130514"/>
            <a:ext cx="2208793" cy="6098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4080793" y="4130514"/>
            <a:ext cx="2008859" cy="6098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536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744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7" y="3624480"/>
            <a:ext cx="3465520" cy="35246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81917" y="4157944"/>
            <a:ext cx="5017388" cy="34294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81917" y="4662830"/>
            <a:ext cx="8559074" cy="36199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81917" y="5205821"/>
            <a:ext cx="9263603" cy="34294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81917" y="5739286"/>
            <a:ext cx="5398214" cy="3143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81917" y="6291803"/>
            <a:ext cx="371305" cy="6668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853289" y="6244172"/>
            <a:ext cx="7368991" cy="34294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441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Rectangle 7"/>
          <p:cNvSpPr/>
          <p:nvPr/>
        </p:nvSpPr>
        <p:spPr bwMode="white">
          <a:xfrm>
            <a:off x="720000" y="900000"/>
            <a:ext cx="10171240" cy="246912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1300760" y="2749464"/>
            <a:ext cx="266578" cy="23833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681916" y="3416796"/>
            <a:ext cx="8222395" cy="4862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6" name="Rectangle 15"/>
          <p:cNvSpPr/>
          <p:nvPr/>
        </p:nvSpPr>
        <p:spPr bwMode="white">
          <a:xfrm>
            <a:off x="681917" y="3950663"/>
            <a:ext cx="8073520" cy="34319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4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287"/>
          <a:stretch/>
        </p:blipFill>
        <p:spPr>
          <a:xfrm>
            <a:off x="767408" y="900000"/>
            <a:ext cx="11256568" cy="39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319777" y="1728409"/>
            <a:ext cx="333223" cy="27613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555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7" y="1023879"/>
            <a:ext cx="2589619" cy="3525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81916" y="1538456"/>
            <a:ext cx="2589619" cy="3621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681917" y="2072091"/>
            <a:ext cx="3151338" cy="3525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681917" y="2596196"/>
            <a:ext cx="4417586" cy="34305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681917" y="3120302"/>
            <a:ext cx="2046942" cy="34305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8" name="Rectangle 17"/>
          <p:cNvSpPr/>
          <p:nvPr/>
        </p:nvSpPr>
        <p:spPr bwMode="white">
          <a:xfrm>
            <a:off x="681917" y="3539587"/>
            <a:ext cx="5990147" cy="8290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7" name="Rectangle 26"/>
          <p:cNvSpPr/>
          <p:nvPr/>
        </p:nvSpPr>
        <p:spPr bwMode="white">
          <a:xfrm>
            <a:off x="681917" y="4559211"/>
            <a:ext cx="2370644" cy="34305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9" name="Rectangle 28"/>
          <p:cNvSpPr/>
          <p:nvPr/>
        </p:nvSpPr>
        <p:spPr bwMode="white">
          <a:xfrm>
            <a:off x="681917" y="5092846"/>
            <a:ext cx="3941553" cy="34305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2" name="Rectangle 31"/>
          <p:cNvSpPr/>
          <p:nvPr/>
        </p:nvSpPr>
        <p:spPr bwMode="white">
          <a:xfrm>
            <a:off x="681916" y="5578835"/>
            <a:ext cx="5054043" cy="106727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0" name="Rectangle 2">
            <a:extLst>
              <a:ext uri="{FF2B5EF4-FFF2-40B4-BE49-F238E27FC236}">
                <a16:creationId xmlns:a16="http://schemas.microsoft.com/office/drawing/2014/main" id="{87C711DD-9EC8-D9F4-208D-2728820FAEB2}"/>
              </a:ext>
            </a:extLst>
          </p:cNvPr>
          <p:cNvSpPr/>
          <p:nvPr/>
        </p:nvSpPr>
        <p:spPr bwMode="white">
          <a:xfrm>
            <a:off x="5481853" y="900000"/>
            <a:ext cx="5990147" cy="170163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1" name="Rectangle 2">
            <a:extLst>
              <a:ext uri="{FF2B5EF4-FFF2-40B4-BE49-F238E27FC236}">
                <a16:creationId xmlns:a16="http://schemas.microsoft.com/office/drawing/2014/main" id="{100E5E9D-256A-7611-96D9-F708D6B271AC}"/>
              </a:ext>
            </a:extLst>
          </p:cNvPr>
          <p:cNvSpPr/>
          <p:nvPr/>
        </p:nvSpPr>
        <p:spPr bwMode="white">
          <a:xfrm>
            <a:off x="7568532" y="3903788"/>
            <a:ext cx="3424011" cy="233352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10" grpId="0" animBg="1"/>
      <p:bldP spid="14" grpId="0" animBg="1"/>
      <p:bldP spid="15" grpId="0" animBg="1"/>
      <p:bldP spid="18" grpId="0" animBg="1"/>
      <p:bldP spid="27" grpId="0" animBg="1"/>
      <p:bldP spid="29" grpId="0" animBg="1"/>
      <p:bldP spid="32" grpId="0" animBg="1"/>
      <p:bldP spid="40" grpId="0" animBg="1"/>
      <p:bldP spid="41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4604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7" y="976262"/>
            <a:ext cx="2370644" cy="35271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81916" y="1510098"/>
            <a:ext cx="4045931" cy="3527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81917" y="2082066"/>
            <a:ext cx="2770512" cy="29551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8" name="Rectangle 2">
            <a:extLst>
              <a:ext uri="{FF2B5EF4-FFF2-40B4-BE49-F238E27FC236}">
                <a16:creationId xmlns:a16="http://schemas.microsoft.com/office/drawing/2014/main" id="{065BD9EF-77AE-D33F-BF0D-56B9F025FC12}"/>
              </a:ext>
            </a:extLst>
          </p:cNvPr>
          <p:cNvSpPr/>
          <p:nvPr/>
        </p:nvSpPr>
        <p:spPr bwMode="white">
          <a:xfrm>
            <a:off x="7176121" y="1412776"/>
            <a:ext cx="4295880" cy="294762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9" name="Rectangle 2">
            <a:extLst>
              <a:ext uri="{FF2B5EF4-FFF2-40B4-BE49-F238E27FC236}">
                <a16:creationId xmlns:a16="http://schemas.microsoft.com/office/drawing/2014/main" id="{45865F72-0E62-ACDF-BAA8-A72C74F78815}"/>
              </a:ext>
            </a:extLst>
          </p:cNvPr>
          <p:cNvSpPr/>
          <p:nvPr/>
        </p:nvSpPr>
        <p:spPr bwMode="white">
          <a:xfrm>
            <a:off x="652245" y="2507288"/>
            <a:ext cx="2589619" cy="92171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0" name="Rectangle 2">
            <a:extLst>
              <a:ext uri="{FF2B5EF4-FFF2-40B4-BE49-F238E27FC236}">
                <a16:creationId xmlns:a16="http://schemas.microsoft.com/office/drawing/2014/main" id="{D52446B9-70B0-55B9-7449-B6B51590CD51}"/>
              </a:ext>
            </a:extLst>
          </p:cNvPr>
          <p:cNvSpPr/>
          <p:nvPr/>
        </p:nvSpPr>
        <p:spPr bwMode="white">
          <a:xfrm>
            <a:off x="652246" y="3448285"/>
            <a:ext cx="5443754" cy="10932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8" grpId="0" animBg="1"/>
      <p:bldP spid="18" grpId="0" animBg="1"/>
      <p:bldP spid="19" grpId="0" animBg="1"/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662"/>
          <a:stretch/>
        </p:blipFill>
        <p:spPr>
          <a:xfrm>
            <a:off x="695400" y="900000"/>
            <a:ext cx="11328576" cy="31941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300736" y="2349300"/>
            <a:ext cx="333223" cy="27651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4.png">
            <a:extLst>
              <a:ext uri="{FF2B5EF4-FFF2-40B4-BE49-F238E27FC236}">
                <a16:creationId xmlns:a16="http://schemas.microsoft.com/office/drawing/2014/main" id="{8EE3ACA2-254F-0B9F-0130-AF7E379C1E7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788" r="50208"/>
          <a:stretch/>
        </p:blipFill>
        <p:spPr>
          <a:xfrm>
            <a:off x="4007768" y="4263482"/>
            <a:ext cx="4608512" cy="25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286"/>
          <a:stretch/>
        </p:blipFill>
        <p:spPr>
          <a:xfrm>
            <a:off x="767408" y="900000"/>
            <a:ext cx="11256568" cy="2676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300736" y="1804820"/>
            <a:ext cx="333223" cy="27620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4.png">
            <a:extLst>
              <a:ext uri="{FF2B5EF4-FFF2-40B4-BE49-F238E27FC236}">
                <a16:creationId xmlns:a16="http://schemas.microsoft.com/office/drawing/2014/main" id="{D054F518-18EC-D4B6-7854-A64972B8847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0417"/>
          <a:stretch/>
        </p:blipFill>
        <p:spPr>
          <a:xfrm>
            <a:off x="4151784" y="3789040"/>
            <a:ext cx="5711952" cy="25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662"/>
          <a:stretch/>
        </p:blipFill>
        <p:spPr>
          <a:xfrm>
            <a:off x="695400" y="900000"/>
            <a:ext cx="11328576" cy="122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329298" y="1062272"/>
            <a:ext cx="285619" cy="2768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7.png">
            <a:extLst>
              <a:ext uri="{FF2B5EF4-FFF2-40B4-BE49-F238E27FC236}">
                <a16:creationId xmlns:a16="http://schemas.microsoft.com/office/drawing/2014/main" id="{C9286677-1663-EA0C-F23E-4801BA4AF3D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88768" y="2067609"/>
            <a:ext cx="11520000" cy="1937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19432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088330" y="1747800"/>
            <a:ext cx="276099" cy="2857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9.png">
            <a:extLst>
              <a:ext uri="{FF2B5EF4-FFF2-40B4-BE49-F238E27FC236}">
                <a16:creationId xmlns:a16="http://schemas.microsoft.com/office/drawing/2014/main" id="{87120D69-6F85-2C25-ADA3-F65471EBCC8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74372"/>
          <a:stretch/>
        </p:blipFill>
        <p:spPr>
          <a:xfrm>
            <a:off x="5003836" y="2843273"/>
            <a:ext cx="2952328" cy="2792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676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107371" y="2462005"/>
            <a:ext cx="266578" cy="28573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9.png">
            <a:extLst>
              <a:ext uri="{FF2B5EF4-FFF2-40B4-BE49-F238E27FC236}">
                <a16:creationId xmlns:a16="http://schemas.microsoft.com/office/drawing/2014/main" id="{0F07AA27-1100-4FC6-96F7-A3E751A41FC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7503" r="43119"/>
          <a:stretch/>
        </p:blipFill>
        <p:spPr>
          <a:xfrm>
            <a:off x="4511824" y="3449555"/>
            <a:ext cx="3384376" cy="2792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5541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097851" y="2358170"/>
            <a:ext cx="266578" cy="2859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9.png">
            <a:extLst>
              <a:ext uri="{FF2B5EF4-FFF2-40B4-BE49-F238E27FC236}">
                <a16:creationId xmlns:a16="http://schemas.microsoft.com/office/drawing/2014/main" id="{2AB14B7D-3793-3089-40F7-60885F53B60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793"/>
          <a:stretch/>
        </p:blipFill>
        <p:spPr>
          <a:xfrm>
            <a:off x="4583832" y="3645024"/>
            <a:ext cx="4631832" cy="2792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538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2022-11-02T11:12:14Z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