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7" r:id="rId4"/>
    <p:sldId id="328" r:id="rId5"/>
    <p:sldId id="329" r:id="rId6"/>
    <p:sldId id="330" r:id="rId7"/>
    <p:sldId id="331" r:id="rId8"/>
    <p:sldId id="332" r:id="rId9"/>
    <p:sldId id="333" r:id="rId10"/>
    <p:sldId id="334" r:id="rId11"/>
    <p:sldId id="335" r:id="rId12"/>
    <p:sldId id="336" r:id="rId13"/>
    <p:sldId id="337" r:id="rId14"/>
    <p:sldId id="338" r:id="rId15"/>
    <p:sldId id="340" r:id="rId16"/>
    <p:sldId id="341" r:id="rId17"/>
    <p:sldId id="342" r:id="rId18"/>
    <p:sldId id="343" r:id="rId19"/>
    <p:sldId id="344" r:id="rId20"/>
    <p:sldId id="345" r:id="rId21"/>
    <p:sldId id="346" r:id="rId22"/>
    <p:sldId id="347" r:id="rId23"/>
    <p:sldId id="348" r:id="rId24"/>
    <p:sldId id="349" r:id="rId25"/>
    <p:sldId id="350" r:id="rId26"/>
    <p:sldId id="351" r:id="rId27"/>
    <p:sldId id="352" r:id="rId28"/>
    <p:sldId id="353" r:id="rId29"/>
    <p:sldId id="354" r:id="rId30"/>
    <p:sldId id="355" r:id="rId31"/>
    <p:sldId id="356" r:id="rId32"/>
    <p:sldId id="357" r:id="rId33"/>
    <p:sldId id="358" r:id="rId34"/>
    <p:sldId id="359" r:id="rId35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09" autoAdjust="0"/>
    <p:restoredTop sz="94660"/>
  </p:normalViewPr>
  <p:slideViewPr>
    <p:cSldViewPr showGuides="1">
      <p:cViewPr varScale="1">
        <p:scale>
          <a:sx n="83" d="100"/>
          <a:sy n="83" d="100"/>
        </p:scale>
        <p:origin x="53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文本&#10;&#10;描述已自动生成">
            <a:extLst>
              <a:ext uri="{FF2B5EF4-FFF2-40B4-BE49-F238E27FC236}">
                <a16:creationId xmlns:a16="http://schemas.microsoft.com/office/drawing/2014/main" id="{DD7C570B-6DDF-EDE6-30E9-99BD995D00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651" y="1844824"/>
            <a:ext cx="10196698" cy="28756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234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59438" y="3999259"/>
            <a:ext cx="314181" cy="3051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1825"/>
          <a:stretch/>
        </p:blipFill>
        <p:spPr>
          <a:xfrm>
            <a:off x="720000" y="900001"/>
            <a:ext cx="11520000" cy="2961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527272" y="1871525"/>
            <a:ext cx="923504" cy="3143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833256" y="3243090"/>
            <a:ext cx="6835834" cy="3905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2711"/>
          <a:stretch/>
        </p:blipFill>
        <p:spPr>
          <a:xfrm>
            <a:off x="4943872" y="2591901"/>
            <a:ext cx="3143752" cy="3662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0.png">
            <a:extLst>
              <a:ext uri="{FF2B5EF4-FFF2-40B4-BE49-F238E27FC236}">
                <a16:creationId xmlns:a16="http://schemas.microsoft.com/office/drawing/2014/main" id="{C230A2BD-CF7A-B68A-40F8-42E50C01E61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6517"/>
          <a:stretch/>
        </p:blipFill>
        <p:spPr>
          <a:xfrm>
            <a:off x="611732" y="980728"/>
            <a:ext cx="11520000" cy="1454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4">
            <a:extLst>
              <a:ext uri="{FF2B5EF4-FFF2-40B4-BE49-F238E27FC236}">
                <a16:creationId xmlns:a16="http://schemas.microsoft.com/office/drawing/2014/main" id="{86C5F5BE-4DF6-BF92-ADA5-E9A7FAB7148C}"/>
              </a:ext>
            </a:extLst>
          </p:cNvPr>
          <p:cNvSpPr/>
          <p:nvPr/>
        </p:nvSpPr>
        <p:spPr bwMode="white">
          <a:xfrm>
            <a:off x="9552384" y="1844824"/>
            <a:ext cx="590280" cy="3524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1452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269553" y="1855293"/>
            <a:ext cx="257057" cy="3056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1.png">
            <a:extLst>
              <a:ext uri="{FF2B5EF4-FFF2-40B4-BE49-F238E27FC236}">
                <a16:creationId xmlns:a16="http://schemas.microsoft.com/office/drawing/2014/main" id="{71AF59B7-CA3A-0821-AAD1-B9DD51B9B5F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3128" r="36868"/>
          <a:stretch/>
        </p:blipFill>
        <p:spPr>
          <a:xfrm>
            <a:off x="4583832" y="2132856"/>
            <a:ext cx="3456384" cy="3662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617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900561" y="1825791"/>
            <a:ext cx="171371" cy="2958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872000" y="3963701"/>
            <a:ext cx="933024" cy="3149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5" name="img_16777215" descr="14.png">
            <a:extLst>
              <a:ext uri="{FF2B5EF4-FFF2-40B4-BE49-F238E27FC236}">
                <a16:creationId xmlns:a16="http://schemas.microsoft.com/office/drawing/2014/main" id="{34DF33CA-6386-AF97-8804-C465AAB164E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6871"/>
          <a:stretch/>
        </p:blipFill>
        <p:spPr>
          <a:xfrm>
            <a:off x="8544272" y="3883231"/>
            <a:ext cx="3816424" cy="2974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981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461619" y="3252571"/>
            <a:ext cx="3417917" cy="4190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4.png">
            <a:extLst>
              <a:ext uri="{FF2B5EF4-FFF2-40B4-BE49-F238E27FC236}">
                <a16:creationId xmlns:a16="http://schemas.microsoft.com/office/drawing/2014/main" id="{7C535540-7351-8A28-BBA8-035ED43EF23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416" r="31455"/>
          <a:stretch/>
        </p:blipFill>
        <p:spPr>
          <a:xfrm>
            <a:off x="4262365" y="3895676"/>
            <a:ext cx="3816424" cy="2974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004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476207" y="6212955"/>
            <a:ext cx="240672" cy="2751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360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578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071778"/>
            <a:ext cx="10415603" cy="3531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81917" y="1749348"/>
            <a:ext cx="6826314" cy="3626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536793" y="1787521"/>
            <a:ext cx="647404" cy="2862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1917" y="2436462"/>
            <a:ext cx="5445818" cy="3435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823735" y="3104489"/>
            <a:ext cx="4198611" cy="5821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1917" y="3992011"/>
            <a:ext cx="3655933" cy="3340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4442578" y="4030184"/>
            <a:ext cx="637884" cy="2862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954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70783" y="2886782"/>
            <a:ext cx="1843885" cy="3172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420843" y="3304173"/>
            <a:ext cx="5615091" cy="3088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1387470" y="3721565"/>
            <a:ext cx="2035783" cy="3088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1420843" y="4147304"/>
            <a:ext cx="1518494" cy="2754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2964367" y="4147304"/>
            <a:ext cx="2486325" cy="2754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5475723" y="4138956"/>
            <a:ext cx="1827199" cy="3088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1420843" y="4564695"/>
            <a:ext cx="2703253" cy="2754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1387470" y="4957043"/>
            <a:ext cx="6991748" cy="3172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8137260" y="4965391"/>
            <a:ext cx="2152590" cy="2838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21"/>
          <p:cNvSpPr/>
          <p:nvPr/>
        </p:nvSpPr>
        <p:spPr bwMode="white">
          <a:xfrm>
            <a:off x="1420843" y="5391130"/>
            <a:ext cx="4538796" cy="3005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3" name="Rectangle 22"/>
          <p:cNvSpPr/>
          <p:nvPr/>
        </p:nvSpPr>
        <p:spPr bwMode="white">
          <a:xfrm>
            <a:off x="1404156" y="5808521"/>
            <a:ext cx="6065633" cy="3005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4" name="Rectangle 23"/>
          <p:cNvSpPr/>
          <p:nvPr/>
        </p:nvSpPr>
        <p:spPr bwMode="white">
          <a:xfrm>
            <a:off x="1370783" y="6301043"/>
            <a:ext cx="2135904" cy="3005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5" name="Rectangle 24"/>
          <p:cNvSpPr/>
          <p:nvPr/>
        </p:nvSpPr>
        <p:spPr bwMode="white">
          <a:xfrm>
            <a:off x="3556747" y="6276000"/>
            <a:ext cx="5181235" cy="3422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27" name="图片 26" descr="图示&#10;&#10;低可信度描述已自动生成">
            <a:extLst>
              <a:ext uri="{FF2B5EF4-FFF2-40B4-BE49-F238E27FC236}">
                <a16:creationId xmlns:a16="http://schemas.microsoft.com/office/drawing/2014/main" id="{E26A38B2-1E4A-855E-D7D7-5CA1120B1D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6989" y="2494979"/>
            <a:ext cx="2941287" cy="21025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12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9343"/>
          <a:stretch/>
        </p:blipFill>
        <p:spPr>
          <a:xfrm>
            <a:off x="720000" y="900001"/>
            <a:ext cx="11520000" cy="72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img_16777215" descr="1.png">
            <a:extLst>
              <a:ext uri="{FF2B5EF4-FFF2-40B4-BE49-F238E27FC236}">
                <a16:creationId xmlns:a16="http://schemas.microsoft.com/office/drawing/2014/main" id="{34D071F4-5B9F-99E1-F211-6848B572C6A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1628801"/>
            <a:ext cx="11520000" cy="3533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Rectangle 2">
            <a:extLst>
              <a:ext uri="{FF2B5EF4-FFF2-40B4-BE49-F238E27FC236}">
                <a16:creationId xmlns:a16="http://schemas.microsoft.com/office/drawing/2014/main" id="{36F6CA46-CB92-F8A4-7516-354DA877F90E}"/>
              </a:ext>
            </a:extLst>
          </p:cNvPr>
          <p:cNvSpPr/>
          <p:nvPr/>
        </p:nvSpPr>
        <p:spPr bwMode="white">
          <a:xfrm>
            <a:off x="11059438" y="2524142"/>
            <a:ext cx="304661" cy="3143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101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3490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2482" y="1181433"/>
            <a:ext cx="2448028" cy="3471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13794" y="1734918"/>
            <a:ext cx="1763331" cy="3377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13794" y="2269641"/>
            <a:ext cx="4051909" cy="3471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2482" y="2794983"/>
            <a:ext cx="2119749" cy="3752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2482" y="3451661"/>
            <a:ext cx="1181806" cy="3471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911186" y="3564234"/>
            <a:ext cx="272003" cy="469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911186" y="3432899"/>
            <a:ext cx="2429269" cy="3846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841932" y="4014527"/>
            <a:ext cx="4042530" cy="3471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82482" y="4539869"/>
            <a:ext cx="4192600" cy="3471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82482" y="5102736"/>
            <a:ext cx="4173842" cy="3471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682482" y="5628078"/>
            <a:ext cx="10326742" cy="3752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82482" y="6200325"/>
            <a:ext cx="1209945" cy="3283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1958083" y="6200325"/>
            <a:ext cx="3751768" cy="3471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636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35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119456"/>
            <a:ext cx="6150347" cy="3530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81917" y="1625160"/>
            <a:ext cx="5179239" cy="3339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1917" y="2130864"/>
            <a:ext cx="5407735" cy="3530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1917" y="2636568"/>
            <a:ext cx="1837487" cy="3148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2243305" y="2636568"/>
            <a:ext cx="1742280" cy="3148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4023669" y="2627026"/>
            <a:ext cx="1628033" cy="3244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1917" y="3132730"/>
            <a:ext cx="4360462" cy="3530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81917" y="3686142"/>
            <a:ext cx="380826" cy="667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767408" y="3638434"/>
            <a:ext cx="5626905" cy="3530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81917" y="4296803"/>
            <a:ext cx="5103074" cy="3434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6520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50174" y="3460886"/>
            <a:ext cx="6493188" cy="3031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90058" y="4043268"/>
            <a:ext cx="1459770" cy="2632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618499" y="4035290"/>
            <a:ext cx="1611331" cy="2712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358150" y="4577783"/>
            <a:ext cx="7330138" cy="16593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390058" y="6300997"/>
            <a:ext cx="3398155" cy="2951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782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147714"/>
            <a:ext cx="6864396" cy="3429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81917" y="1833691"/>
            <a:ext cx="742611" cy="3048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453090" y="1824163"/>
            <a:ext cx="1456661" cy="3144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938314" y="1814636"/>
            <a:ext cx="4189090" cy="3525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7155966" y="1814636"/>
            <a:ext cx="2361123" cy="3525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1917" y="2491086"/>
            <a:ext cx="5036429" cy="3620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1917" y="3167536"/>
            <a:ext cx="6883438" cy="3620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955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285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68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119123"/>
            <a:ext cx="5122115" cy="3620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81917" y="1814601"/>
            <a:ext cx="3741619" cy="3429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147438" y="1786020"/>
            <a:ext cx="1504264" cy="3715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1917" y="2491026"/>
            <a:ext cx="5122115" cy="3429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720001" y="3053124"/>
            <a:ext cx="4741288" cy="4763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5499371" y="3167450"/>
            <a:ext cx="3351272" cy="3620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81917" y="3901037"/>
            <a:ext cx="3370314" cy="6764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4080793" y="3901037"/>
            <a:ext cx="5969454" cy="6764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10078809" y="4072525"/>
            <a:ext cx="752132" cy="3429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681917" y="4968073"/>
            <a:ext cx="2751471" cy="3239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3471471" y="4968073"/>
            <a:ext cx="3408396" cy="3525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6917950" y="4968073"/>
            <a:ext cx="1989818" cy="3525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8945851" y="4949019"/>
            <a:ext cx="1190082" cy="3715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681917" y="5634970"/>
            <a:ext cx="3351272" cy="3715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3757090" y="5663552"/>
            <a:ext cx="1799404" cy="3143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5585057" y="5654024"/>
            <a:ext cx="2304000" cy="3239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7927140" y="5663552"/>
            <a:ext cx="942545" cy="3143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8898247" y="5654024"/>
            <a:ext cx="1618512" cy="3239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782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1917" y="919055"/>
            <a:ext cx="3397859" cy="5144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81917" y="1700808"/>
            <a:ext cx="10382635" cy="8640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81916" y="2832175"/>
            <a:ext cx="6782235" cy="8640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405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68958" y="1090769"/>
            <a:ext cx="314181" cy="3052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964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128704"/>
            <a:ext cx="1875570" cy="3049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1916" y="1662347"/>
            <a:ext cx="7070267" cy="8099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681916" y="2636912"/>
            <a:ext cx="11102715" cy="10144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1" name="Rectangle 30"/>
          <p:cNvSpPr/>
          <p:nvPr/>
        </p:nvSpPr>
        <p:spPr bwMode="white">
          <a:xfrm>
            <a:off x="551384" y="3861048"/>
            <a:ext cx="1320615" cy="7935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3" grpId="0" animBg="1"/>
      <p:bldP spid="3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324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15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071603" y="3729563"/>
            <a:ext cx="390347" cy="2953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150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157619"/>
            <a:ext cx="10434644" cy="3530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81917" y="1835064"/>
            <a:ext cx="6883438" cy="3530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1917" y="2512509"/>
            <a:ext cx="1780363" cy="3339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1917" y="3180412"/>
            <a:ext cx="6350280" cy="3434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1917" y="3857856"/>
            <a:ext cx="4360462" cy="3625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1917" y="4535301"/>
            <a:ext cx="2808595" cy="3339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1409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3170" y="1047456"/>
            <a:ext cx="3066068" cy="3317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83170" y="1711008"/>
            <a:ext cx="8885154" cy="3409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3170" y="2365344"/>
            <a:ext cx="8710213" cy="3409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3170" y="3010464"/>
            <a:ext cx="8664176" cy="3502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3170" y="3664800"/>
            <a:ext cx="9161376" cy="3409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3170" y="4319136"/>
            <a:ext cx="8986436" cy="3409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3170" y="4973472"/>
            <a:ext cx="8940398" cy="3502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83170" y="5646240"/>
            <a:ext cx="3461987" cy="3317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83170" y="6272928"/>
            <a:ext cx="3784247" cy="3317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929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936661" y="2646424"/>
            <a:ext cx="304661" cy="3149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630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65157" y="2557848"/>
            <a:ext cx="295140" cy="3144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024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68958" y="2549356"/>
            <a:ext cx="295140" cy="3241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221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68958" y="1071516"/>
            <a:ext cx="304661" cy="3049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1078479" y="3205946"/>
            <a:ext cx="285619" cy="3049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865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88000" y="2533359"/>
            <a:ext cx="285619" cy="3056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298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78479" y="3930741"/>
            <a:ext cx="285619" cy="3049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2022-11-02T11:03:39Z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