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54853794-0F45-F7D8-CC91-BDDECD712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9" y="2924944"/>
            <a:ext cx="6336704" cy="9663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1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419153" y="3452633"/>
            <a:ext cx="314526" cy="348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2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6694" y="2147478"/>
            <a:ext cx="380826" cy="3904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17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6694" y="4546566"/>
            <a:ext cx="361785" cy="409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45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53782" y="1184210"/>
            <a:ext cx="368918" cy="2084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59188" y="1392631"/>
            <a:ext cx="539189" cy="255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986215" y="4661052"/>
            <a:ext cx="832432" cy="454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98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93719" y="2132715"/>
            <a:ext cx="1161520" cy="3917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19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65424" y="2496683"/>
            <a:ext cx="3279867" cy="358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804926" y="2541450"/>
            <a:ext cx="678336" cy="3133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80332" y="3205492"/>
            <a:ext cx="4159468" cy="358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187355" y="3899378"/>
            <a:ext cx="4509818" cy="775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510149" y="5003626"/>
            <a:ext cx="6828088" cy="358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3187355" y="5690050"/>
            <a:ext cx="4509818" cy="8729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9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72066" y="3073179"/>
            <a:ext cx="7407074" cy="4575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53024" y="3959608"/>
            <a:ext cx="7140495" cy="7243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748231" y="4960415"/>
            <a:ext cx="8006876" cy="4575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748231" y="5875438"/>
            <a:ext cx="2284958" cy="419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4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65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9700" y="1051578"/>
            <a:ext cx="2969302" cy="363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9700" y="1635157"/>
            <a:ext cx="6054372" cy="977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88172" y="2923578"/>
            <a:ext cx="3181395" cy="363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9699" y="3598103"/>
            <a:ext cx="3462085" cy="886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9700" y="4803157"/>
            <a:ext cx="2165940" cy="4196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492756" y="5470103"/>
            <a:ext cx="2969301" cy="4878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810897" y="6144628"/>
            <a:ext cx="2969300" cy="515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5" grpId="0" animBg="1"/>
      <p:bldP spid="18" grpId="0" animBg="1"/>
      <p:bldP spid="22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33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8.png">
            <a:extLst>
              <a:ext uri="{FF2B5EF4-FFF2-40B4-BE49-F238E27FC236}">
                <a16:creationId xmlns:a16="http://schemas.microsoft.com/office/drawing/2014/main" id="{AAE3EBBB-BA75-836D-AF54-7E185E7836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7346"/>
          <a:stretch/>
        </p:blipFill>
        <p:spPr>
          <a:xfrm>
            <a:off x="1703512" y="3633701"/>
            <a:ext cx="11161240" cy="1768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16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504479" y="5031373"/>
            <a:ext cx="367492" cy="386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654"/>
          <a:stretch/>
        </p:blipFill>
        <p:spPr>
          <a:xfrm>
            <a:off x="896938" y="1007027"/>
            <a:ext cx="9970263" cy="5394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6938" y="1171469"/>
            <a:ext cx="8079382" cy="5039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81862" y="1772816"/>
            <a:ext cx="5502170" cy="700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77702" y="2601406"/>
            <a:ext cx="2898018" cy="5395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54026" y="3473153"/>
            <a:ext cx="2173622" cy="4770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29535" y="4064267"/>
            <a:ext cx="6330561" cy="656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76966" y="4887661"/>
            <a:ext cx="2510722" cy="653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881862" y="5678570"/>
            <a:ext cx="2405826" cy="633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9" grpId="0" animBg="1"/>
      <p:bldP spid="11" grpId="0" animBg="1"/>
      <p:bldP spid="15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51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95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84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19193"/>
            <a:ext cx="10025256" cy="457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2015030"/>
            <a:ext cx="1275768" cy="428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863215"/>
            <a:ext cx="9230507" cy="447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730461"/>
            <a:ext cx="10091900" cy="447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4597707"/>
            <a:ext cx="5112595" cy="457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15206" y="5474483"/>
            <a:ext cx="8178247" cy="457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373" y="908720"/>
            <a:ext cx="11445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2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265175"/>
            <a:ext cx="371305" cy="400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3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0462" y="1271404"/>
            <a:ext cx="342743" cy="390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5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47966" y="2234978"/>
            <a:ext cx="209454" cy="3814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116892" y="2177764"/>
            <a:ext cx="1113917" cy="4863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260694" y="3245747"/>
            <a:ext cx="342743" cy="390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99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12443" y="2990126"/>
            <a:ext cx="372528" cy="332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3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83338" y="2281461"/>
            <a:ext cx="437950" cy="390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4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74611" y="2340798"/>
            <a:ext cx="1180561" cy="477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04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69293" y="3362117"/>
            <a:ext cx="2829237" cy="3538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38764" y="4032235"/>
            <a:ext cx="5425213" cy="850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306916" y="5071294"/>
            <a:ext cx="2219747" cy="3538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2638764" y="5741411"/>
            <a:ext cx="5425213" cy="10390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2022-11-02T13:51:38Z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