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30" r:id="rId7"/>
    <p:sldId id="331" r:id="rId8"/>
    <p:sldId id="332" r:id="rId9"/>
    <p:sldId id="333" r:id="rId10"/>
    <p:sldId id="334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6A92D38-A3B3-6FE6-A7FA-988A768AA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37" y="3068960"/>
            <a:ext cx="11037725" cy="864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2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206" y="1012832"/>
            <a:ext cx="5117762" cy="543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206" y="1689857"/>
            <a:ext cx="3113427" cy="3353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01932" y="2092235"/>
            <a:ext cx="5006036" cy="543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0206" y="2656621"/>
            <a:ext cx="5006036" cy="484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01932" y="3140968"/>
            <a:ext cx="8118746" cy="590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0206" y="3955109"/>
            <a:ext cx="2160033" cy="372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0206" y="4461811"/>
            <a:ext cx="8358122" cy="4073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0206" y="5057930"/>
            <a:ext cx="8118746" cy="380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0206" y="5437955"/>
            <a:ext cx="8230472" cy="5067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0206" y="6093686"/>
            <a:ext cx="2063204" cy="342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4" grpId="0" animBg="1"/>
      <p:bldP spid="18" grpId="0" animBg="1"/>
      <p:bldP spid="20" grpId="0" animBg="1"/>
      <p:bldP spid="21" grpId="0" animBg="1"/>
      <p:bldP spid="26" grpId="0" animBg="1"/>
      <p:bldP spid="27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7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24642" y="4954779"/>
            <a:ext cx="299353" cy="2668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6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41653" y="2850171"/>
            <a:ext cx="337029" cy="345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9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28640" y="4415949"/>
            <a:ext cx="315839" cy="348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5344"/>
            <a:ext cx="652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443584" y="5502583"/>
            <a:ext cx="372495" cy="488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4.png">
            <a:extLst>
              <a:ext uri="{FF2B5EF4-FFF2-40B4-BE49-F238E27FC236}">
                <a16:creationId xmlns:a16="http://schemas.microsoft.com/office/drawing/2014/main" id="{D8BDAE0A-5C6C-435F-BF31-DBAC5E8B92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427346"/>
            <a:ext cx="6527368" cy="488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65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45917" y="3068233"/>
            <a:ext cx="704528" cy="487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50446" y="3068233"/>
            <a:ext cx="523636" cy="487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90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 descr="图示, 工程绘图&#10;&#10;描述已自动生成">
            <a:extLst>
              <a:ext uri="{FF2B5EF4-FFF2-40B4-BE49-F238E27FC236}">
                <a16:creationId xmlns:a16="http://schemas.microsoft.com/office/drawing/2014/main" id="{3EB26D25-E7C5-512B-FA22-16B86FF1C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212976"/>
            <a:ext cx="3816424" cy="3559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8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04684"/>
            <a:ext cx="10339438" cy="437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042566"/>
            <a:ext cx="10368000" cy="485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785233"/>
            <a:ext cx="10790083" cy="609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824727" y="3784980"/>
            <a:ext cx="10225190" cy="4760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81917" y="4679991"/>
            <a:ext cx="5036429" cy="4284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5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9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