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4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3" r:id="rId20"/>
    <p:sldId id="344" r:id="rId21"/>
    <p:sldId id="34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4660"/>
  </p:normalViewPr>
  <p:slideViewPr>
    <p:cSldViewPr showGuides="1">
      <p:cViewPr varScale="1">
        <p:scale>
          <a:sx n="83" d="100"/>
          <a:sy n="83" d="100"/>
        </p:scale>
        <p:origin x="60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低可信度描述已自动生成">
            <a:extLst>
              <a:ext uri="{FF2B5EF4-FFF2-40B4-BE49-F238E27FC236}">
                <a16:creationId xmlns:a16="http://schemas.microsoft.com/office/drawing/2014/main" id="{E2651387-1989-E962-BBB5-69FB937A8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465" y="2996952"/>
            <a:ext cx="623247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4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004847"/>
            <a:ext cx="6435966" cy="457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1900819"/>
            <a:ext cx="5074512" cy="895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235246"/>
            <a:ext cx="6278179" cy="1000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674518"/>
            <a:ext cx="5036429" cy="457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5570490"/>
            <a:ext cx="6578776" cy="419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32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318554" y="4657821"/>
            <a:ext cx="283677" cy="313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47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29973" y="5238701"/>
            <a:ext cx="340441" cy="34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61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22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28126" y="1109061"/>
            <a:ext cx="4763817" cy="360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1165" y="1765081"/>
            <a:ext cx="2580643" cy="3532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42544" y="2413892"/>
            <a:ext cx="1780499" cy="3532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1166" y="2983403"/>
            <a:ext cx="5363124" cy="461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842544" y="3754768"/>
            <a:ext cx="7629720" cy="346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828126" y="4432415"/>
            <a:ext cx="7284097" cy="461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842543" y="5088436"/>
            <a:ext cx="7269679" cy="792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842544" y="6169787"/>
            <a:ext cx="6963411" cy="346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4" grpId="0" animBg="1"/>
      <p:bldP spid="17" grpId="0" animBg="1"/>
      <p:bldP spid="20" grpId="0" animBg="1"/>
      <p:bldP spid="26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29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7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052737"/>
            <a:ext cx="8798459" cy="5524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1872005"/>
            <a:ext cx="5198059" cy="11969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3429000"/>
            <a:ext cx="5702115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9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66688"/>
            <a:ext cx="4117939" cy="457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2042950"/>
            <a:ext cx="9073190" cy="457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6" y="2909688"/>
            <a:ext cx="10238620" cy="6095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1916" y="3643080"/>
            <a:ext cx="7862355" cy="1076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7" y="5157193"/>
            <a:ext cx="7286291" cy="7336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6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34841" cy="515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92144" y="5445224"/>
            <a:ext cx="540063" cy="368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7.png">
            <a:extLst>
              <a:ext uri="{FF2B5EF4-FFF2-40B4-BE49-F238E27FC236}">
                <a16:creationId xmlns:a16="http://schemas.microsoft.com/office/drawing/2014/main" id="{8A536097-B116-1A8E-2552-50661673C9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408" r="62084" b="19744"/>
          <a:stretch/>
        </p:blipFill>
        <p:spPr>
          <a:xfrm>
            <a:off x="8698133" y="2564904"/>
            <a:ext cx="3493867" cy="218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9264432" cy="4129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01760" y="4365104"/>
            <a:ext cx="866380" cy="4096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7.png">
            <a:extLst>
              <a:ext uri="{FF2B5EF4-FFF2-40B4-BE49-F238E27FC236}">
                <a16:creationId xmlns:a16="http://schemas.microsoft.com/office/drawing/2014/main" id="{A76F4419-1B36-9889-1ED0-8605517181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r="17079" b="18143"/>
          <a:stretch/>
        </p:blipFill>
        <p:spPr>
          <a:xfrm>
            <a:off x="8616280" y="3822380"/>
            <a:ext cx="3312368" cy="291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27918" cy="4833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400256" y="3892279"/>
            <a:ext cx="495744" cy="544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.png">
            <a:extLst>
              <a:ext uri="{FF2B5EF4-FFF2-40B4-BE49-F238E27FC236}">
                <a16:creationId xmlns:a16="http://schemas.microsoft.com/office/drawing/2014/main" id="{5E88B1F9-CD58-5484-C7EA-333E747B9C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0834" b="20416"/>
          <a:stretch/>
        </p:blipFill>
        <p:spPr>
          <a:xfrm>
            <a:off x="8062184" y="3892279"/>
            <a:ext cx="4045169" cy="3042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8714477" cy="461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04112" y="4797152"/>
            <a:ext cx="952363" cy="503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0.png">
            <a:extLst>
              <a:ext uri="{FF2B5EF4-FFF2-40B4-BE49-F238E27FC236}">
                <a16:creationId xmlns:a16="http://schemas.microsoft.com/office/drawing/2014/main" id="{D594195F-E125-9BAD-5D79-C136BD8E78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9584" b="23013"/>
          <a:stretch/>
        </p:blipFill>
        <p:spPr>
          <a:xfrm>
            <a:off x="8459802" y="4272719"/>
            <a:ext cx="3732198" cy="248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40496" cy="4428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88088" y="4622439"/>
            <a:ext cx="314181" cy="390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0.png">
            <a:extLst>
              <a:ext uri="{FF2B5EF4-FFF2-40B4-BE49-F238E27FC236}">
                <a16:creationId xmlns:a16="http://schemas.microsoft.com/office/drawing/2014/main" id="{5FE12811-B2C5-5C58-021C-E6EFF0EF8B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792" r="15204" b="23013"/>
          <a:stretch/>
        </p:blipFill>
        <p:spPr>
          <a:xfrm>
            <a:off x="7824192" y="4114938"/>
            <a:ext cx="3444556" cy="265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9992270" cy="332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08368" y="2708920"/>
            <a:ext cx="504056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.png">
            <a:extLst>
              <a:ext uri="{FF2B5EF4-FFF2-40B4-BE49-F238E27FC236}">
                <a16:creationId xmlns:a16="http://schemas.microsoft.com/office/drawing/2014/main" id="{48E44BE1-1E5E-85F0-111A-FE1F0996E2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r="13329" b="20416"/>
          <a:stretch/>
        </p:blipFill>
        <p:spPr>
          <a:xfrm>
            <a:off x="4097324" y="3914881"/>
            <a:ext cx="3997352" cy="294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7343"/>
          <a:stretch/>
        </p:blipFill>
        <p:spPr>
          <a:xfrm>
            <a:off x="839415" y="1052736"/>
            <a:ext cx="10393139" cy="439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Rectangle 4">
            <a:extLst>
              <a:ext uri="{FF2B5EF4-FFF2-40B4-BE49-F238E27FC236}">
                <a16:creationId xmlns:a16="http://schemas.microsoft.com/office/drawing/2014/main" id="{E6A571C5-5620-727A-3DB4-7257925B5D42}"/>
              </a:ext>
            </a:extLst>
          </p:cNvPr>
          <p:cNvSpPr/>
          <p:nvPr/>
        </p:nvSpPr>
        <p:spPr bwMode="white">
          <a:xfrm>
            <a:off x="1199456" y="4221088"/>
            <a:ext cx="4896544" cy="1440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155" r="38133"/>
          <a:stretch/>
        </p:blipFill>
        <p:spPr>
          <a:xfrm>
            <a:off x="457296" y="772592"/>
            <a:ext cx="6646816" cy="559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966304" y="1106558"/>
            <a:ext cx="4963628" cy="604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80041" y="1918289"/>
            <a:ext cx="2603728" cy="6299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12319" y="2809294"/>
            <a:ext cx="2603728" cy="604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42193" y="3585433"/>
            <a:ext cx="3325615" cy="604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112319" y="4418649"/>
            <a:ext cx="5271713" cy="604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042193" y="5251865"/>
            <a:ext cx="3497399" cy="942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2837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66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56806" y="4961288"/>
            <a:ext cx="311402" cy="339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65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25288" y="6041974"/>
            <a:ext cx="296490" cy="3378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7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54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24254" y="4460116"/>
            <a:ext cx="5707850" cy="361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32646" y="5224198"/>
            <a:ext cx="973520" cy="361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32646" y="5996676"/>
            <a:ext cx="3583563" cy="361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6" name="图片 25" descr="图示, 工程绘图&#10;&#10;描述已自动生成">
            <a:extLst>
              <a:ext uri="{FF2B5EF4-FFF2-40B4-BE49-F238E27FC236}">
                <a16:creationId xmlns:a16="http://schemas.microsoft.com/office/drawing/2014/main" id="{5813FB27-0879-C372-FCC6-BB8694D5E5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4195116"/>
            <a:ext cx="3583563" cy="2662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2022-11-02T15:16:04Z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