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B4BFC42-D018-8EE6-CDB2-0FDD6671A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483" y="2996952"/>
            <a:ext cx="9276495" cy="865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20688"/>
            <a:ext cx="11520000" cy="390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2780929"/>
            <a:ext cx="482354" cy="755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8.png">
            <a:extLst>
              <a:ext uri="{FF2B5EF4-FFF2-40B4-BE49-F238E27FC236}">
                <a16:creationId xmlns:a16="http://schemas.microsoft.com/office/drawing/2014/main" id="{4EA54AF6-AE36-48DB-6A17-C20AE29F4F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20829" b="16908"/>
          <a:stretch/>
        </p:blipFill>
        <p:spPr>
          <a:xfrm>
            <a:off x="4583832" y="3501008"/>
            <a:ext cx="3744416" cy="353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918280" y="3979203"/>
            <a:ext cx="2389685" cy="495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81652" y="4932517"/>
            <a:ext cx="533157" cy="457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93785" y="4825062"/>
            <a:ext cx="590280" cy="400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0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90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602" y="1052736"/>
            <a:ext cx="4468294" cy="475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83893" y="1700808"/>
            <a:ext cx="4011093" cy="406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1602" y="2391491"/>
            <a:ext cx="3820222" cy="406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1602" y="3032532"/>
            <a:ext cx="3460181" cy="333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1602" y="3677016"/>
            <a:ext cx="4324278" cy="333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83893" y="4302022"/>
            <a:ext cx="4011093" cy="333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83893" y="4976744"/>
            <a:ext cx="1803217" cy="255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1602" y="5517232"/>
            <a:ext cx="4324278" cy="468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83893" y="6205450"/>
            <a:ext cx="2804215" cy="305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5" grpId="0" animBg="1"/>
      <p:bldP spid="18" grpId="0" animBg="1"/>
      <p:bldP spid="22" grpId="0" animBg="1"/>
      <p:bldP spid="24" grpId="0" animBg="1"/>
      <p:bldP spid="26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9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827" y="1190198"/>
            <a:ext cx="4259045" cy="422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4826" y="1981648"/>
            <a:ext cx="3250933" cy="378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4827" y="2729129"/>
            <a:ext cx="5771213" cy="483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4827" y="3564549"/>
            <a:ext cx="5771213" cy="5803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4827" y="4338412"/>
            <a:ext cx="5771212" cy="413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4827" y="5138656"/>
            <a:ext cx="1666757" cy="448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4827" y="6018045"/>
            <a:ext cx="6851333" cy="448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6" grpId="0" animBg="1"/>
      <p:bldP spid="19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81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292" y="1059422"/>
            <a:ext cx="6411820" cy="332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2341" y="1704043"/>
            <a:ext cx="2729182" cy="298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82341" y="2362527"/>
            <a:ext cx="4814167" cy="353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2292" y="3014079"/>
            <a:ext cx="6771860" cy="414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82341" y="3573016"/>
            <a:ext cx="5271339" cy="471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82341" y="4337978"/>
            <a:ext cx="3955236" cy="353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2292" y="4989530"/>
            <a:ext cx="4807240" cy="325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2292" y="5474729"/>
            <a:ext cx="6195796" cy="471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782341" y="6278772"/>
            <a:ext cx="5783927" cy="2633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3" grpId="0" animBg="1"/>
      <p:bldP spid="19" grpId="0" animBg="1"/>
      <p:bldP spid="23" grpId="0" animBg="1"/>
      <p:bldP spid="24" grpId="0" animBg="1"/>
      <p:bldP spid="26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0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91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887" y="1061927"/>
            <a:ext cx="2051199" cy="271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6887" y="1593975"/>
            <a:ext cx="1323168" cy="248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6887" y="2149156"/>
            <a:ext cx="1513843" cy="242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6886" y="2615350"/>
            <a:ext cx="2662809" cy="309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6886" y="3172771"/>
            <a:ext cx="6335217" cy="309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96887" y="3704819"/>
            <a:ext cx="716475" cy="271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6886" y="4242650"/>
            <a:ext cx="4607025" cy="309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696887" y="4768915"/>
            <a:ext cx="2662808" cy="309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96887" y="5277831"/>
            <a:ext cx="1461841" cy="277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696886" y="5827228"/>
            <a:ext cx="3886945" cy="309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696887" y="6376626"/>
            <a:ext cx="1461841" cy="213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7" name="图片 46" descr="图示&#10;&#10;描述已自动生成">
            <a:extLst>
              <a:ext uri="{FF2B5EF4-FFF2-40B4-BE49-F238E27FC236}">
                <a16:creationId xmlns:a16="http://schemas.microsoft.com/office/drawing/2014/main" id="{EAAF25A0-B6DB-AC02-6DB7-096AC57E2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1061928"/>
            <a:ext cx="2189156" cy="2001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4" grpId="0" animBg="1"/>
      <p:bldP spid="19" grpId="0" animBg="1"/>
      <p:bldP spid="23" grpId="0" animBg="1"/>
      <p:bldP spid="29" grpId="0" animBg="1"/>
      <p:bldP spid="31" grpId="0" animBg="1"/>
      <p:bldP spid="35" grpId="0" animBg="1"/>
      <p:bldP spid="38" grpId="0" animBg="1"/>
      <p:bldP spid="40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8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49938" y="3688984"/>
            <a:ext cx="233812" cy="266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0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580" y="1192056"/>
            <a:ext cx="8720788" cy="3894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580" y="1938422"/>
            <a:ext cx="3947036" cy="3894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7580" y="2684787"/>
            <a:ext cx="8720788" cy="575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7580" y="3423042"/>
            <a:ext cx="6632556" cy="381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801047" y="4201859"/>
            <a:ext cx="4149656" cy="308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801047" y="4914538"/>
            <a:ext cx="8720788" cy="818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809152" y="6116450"/>
            <a:ext cx="1953256" cy="381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0" name="img_16777215" descr="18.png">
            <a:extLst>
              <a:ext uri="{FF2B5EF4-FFF2-40B4-BE49-F238E27FC236}">
                <a16:creationId xmlns:a16="http://schemas.microsoft.com/office/drawing/2014/main" id="{69FE1B1C-4915-D517-7700-760DCABE45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756" b="62113"/>
          <a:stretch/>
        </p:blipFill>
        <p:spPr>
          <a:xfrm>
            <a:off x="9048328" y="1625875"/>
            <a:ext cx="4151179" cy="2928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6" grpId="0" animBg="1"/>
      <p:bldP spid="19" grpId="0" animBg="1"/>
      <p:bldP spid="24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836712"/>
            <a:ext cx="9723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29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60339" y="2707937"/>
            <a:ext cx="268658" cy="306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2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14809" y="5007716"/>
            <a:ext cx="1028231" cy="438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0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2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165" y="1015344"/>
            <a:ext cx="4036683" cy="382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20000" y="1671562"/>
            <a:ext cx="3294283" cy="389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1165" y="2356220"/>
            <a:ext cx="3323118" cy="34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99293" y="3019449"/>
            <a:ext cx="3214990" cy="461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91164" y="3632215"/>
            <a:ext cx="3323117" cy="519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799293" y="4302653"/>
            <a:ext cx="1830959" cy="317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91164" y="4869160"/>
            <a:ext cx="7997123" cy="519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799293" y="5571439"/>
            <a:ext cx="4743193" cy="317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91165" y="6162578"/>
            <a:ext cx="7705887" cy="34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1" name="图片 40" descr="图示&#10;&#10;描述已自动生成">
            <a:extLst>
              <a:ext uri="{FF2B5EF4-FFF2-40B4-BE49-F238E27FC236}">
                <a16:creationId xmlns:a16="http://schemas.microsoft.com/office/drawing/2014/main" id="{B6DD4ED7-EEC6-EA00-EBC0-EF8F62E7FE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486" y="969365"/>
            <a:ext cx="3323118" cy="285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7" grpId="0" animBg="1"/>
      <p:bldP spid="24" grpId="0" animBg="1"/>
      <p:bldP spid="29" grpId="0" animBg="1"/>
      <p:bldP spid="33" grpId="0" animBg="1"/>
      <p:bldP spid="34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6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1100425"/>
            <a:ext cx="7286291" cy="467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1978482"/>
            <a:ext cx="6064661" cy="448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6" y="2846995"/>
            <a:ext cx="6566211" cy="429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3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45223" y="3363350"/>
            <a:ext cx="263110" cy="299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32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84194" y="5033029"/>
            <a:ext cx="295022" cy="268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8.png">
            <a:extLst>
              <a:ext uri="{FF2B5EF4-FFF2-40B4-BE49-F238E27FC236}">
                <a16:creationId xmlns:a16="http://schemas.microsoft.com/office/drawing/2014/main" id="{12B63760-B67E-B2C5-25DE-4209DF5D6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711" b="14246"/>
          <a:stretch/>
        </p:blipFill>
        <p:spPr>
          <a:xfrm>
            <a:off x="8652832" y="2778015"/>
            <a:ext cx="3240360" cy="317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2022-11-02T13:41:45Z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