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24" autoAdjust="0"/>
    <p:restoredTop sz="94660"/>
  </p:normalViewPr>
  <p:slideViewPr>
    <p:cSldViewPr showGuides="1">
      <p:cViewPr varScale="1">
        <p:scale>
          <a:sx n="83" d="100"/>
          <a:sy n="83" d="100"/>
        </p:scale>
        <p:origin x="221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文本, 信件&#10;&#10;描述已自动生成">
            <a:extLst>
              <a:ext uri="{FF2B5EF4-FFF2-40B4-BE49-F238E27FC236}">
                <a16:creationId xmlns:a16="http://schemas.microsoft.com/office/drawing/2014/main" id="{BEE4F5E4-6875-9434-5244-BA7AD44E68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645" y="2348880"/>
            <a:ext cx="7205747" cy="2171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660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1020" y="970370"/>
            <a:ext cx="4828915" cy="5144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85201" y="1740452"/>
            <a:ext cx="1745963" cy="3477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91021" y="2421509"/>
            <a:ext cx="5260963" cy="3984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785201" y="3095320"/>
            <a:ext cx="2142447" cy="3043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91020" y="3717032"/>
            <a:ext cx="5765019" cy="5413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785201" y="4356000"/>
            <a:ext cx="4071499" cy="3405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785201" y="5029811"/>
            <a:ext cx="1745963" cy="2680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691021" y="5609433"/>
            <a:ext cx="2014940" cy="3485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785200" y="6237312"/>
            <a:ext cx="4950759" cy="4889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3" grpId="0" animBg="1"/>
      <p:bldP spid="16" grpId="0" animBg="1"/>
      <p:bldP spid="22" grpId="0" animBg="1"/>
      <p:bldP spid="24" grpId="0" animBg="1"/>
      <p:bldP spid="25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93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71827" y="4416404"/>
            <a:ext cx="265838" cy="2948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851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931359" y="6061445"/>
            <a:ext cx="311955" cy="3556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81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89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271867" y="3702517"/>
            <a:ext cx="2856198" cy="4861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355570" y="3702517"/>
            <a:ext cx="3427438" cy="4861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691107" y="4827337"/>
            <a:ext cx="6702545" cy="5052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66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165648" y="4258372"/>
            <a:ext cx="1885355" cy="3579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006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6.png">
            <a:extLst>
              <a:ext uri="{FF2B5EF4-FFF2-40B4-BE49-F238E27FC236}">
                <a16:creationId xmlns:a16="http://schemas.microsoft.com/office/drawing/2014/main" id="{27EBF904-53D3-A2F2-3B3E-731D2FED8D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9651" b="65167"/>
          <a:stretch/>
        </p:blipFill>
        <p:spPr>
          <a:xfrm>
            <a:off x="1703512" y="3078000"/>
            <a:ext cx="10297144" cy="2006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2655"/>
          <a:stretch/>
        </p:blipFill>
        <p:spPr>
          <a:xfrm>
            <a:off x="623392" y="1196752"/>
            <a:ext cx="11397098" cy="3879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8163" y="1691470"/>
            <a:ext cx="5819885" cy="4147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08163" y="2605905"/>
            <a:ext cx="2119295" cy="4430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74097" y="3492059"/>
            <a:ext cx="4266847" cy="4713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774097" y="4406495"/>
            <a:ext cx="2383029" cy="4902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04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407369" y="1074766"/>
            <a:ext cx="2655666" cy="3786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0893" y="1795676"/>
            <a:ext cx="1964656" cy="3786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0893" y="2523868"/>
            <a:ext cx="5049894" cy="3495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90893" y="3266624"/>
            <a:ext cx="1920997" cy="3204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90893" y="3929279"/>
            <a:ext cx="6141370" cy="3495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90893" y="4679317"/>
            <a:ext cx="1855508" cy="2621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90893" y="5385663"/>
            <a:ext cx="1964656" cy="3204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2" grpId="0" animBg="1"/>
      <p:bldP spid="14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783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586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649938" y="4950203"/>
            <a:ext cx="233812" cy="2730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16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41242" y="3741497"/>
            <a:ext cx="762256" cy="3927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765095" y="3741497"/>
            <a:ext cx="546668" cy="3927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692029" y="4542352"/>
            <a:ext cx="1416718" cy="3927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51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242791"/>
            <a:ext cx="6921520" cy="4665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660561" y="1290401"/>
            <a:ext cx="580760" cy="3523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2166423"/>
            <a:ext cx="6559735" cy="4760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3090055"/>
            <a:ext cx="1942214" cy="4189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681256" y="3090055"/>
            <a:ext cx="2846677" cy="4570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4023209"/>
            <a:ext cx="8597157" cy="4665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982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44617" y="3379080"/>
            <a:ext cx="264742" cy="3016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59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09884" y="2253307"/>
            <a:ext cx="342743" cy="3907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756429" y="2262837"/>
            <a:ext cx="314181" cy="3907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024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02405" y="2874192"/>
            <a:ext cx="417731" cy="4107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805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5.png">
            <a:extLst>
              <a:ext uri="{FF2B5EF4-FFF2-40B4-BE49-F238E27FC236}">
                <a16:creationId xmlns:a16="http://schemas.microsoft.com/office/drawing/2014/main" id="{50B7AC26-7EC4-182C-3DDA-9031C94DDD2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6760" y="2705747"/>
            <a:ext cx="11520000" cy="1929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A9BB1643-F068-2DAC-705F-84BB0B90F26E}"/>
              </a:ext>
            </a:extLst>
          </p:cNvPr>
          <p:cNvSpPr/>
          <p:nvPr/>
        </p:nvSpPr>
        <p:spPr bwMode="white">
          <a:xfrm>
            <a:off x="2007040" y="2896802"/>
            <a:ext cx="2818115" cy="4776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3">
            <a:extLst>
              <a:ext uri="{FF2B5EF4-FFF2-40B4-BE49-F238E27FC236}">
                <a16:creationId xmlns:a16="http://schemas.microsoft.com/office/drawing/2014/main" id="{77D5AF96-F527-E9A4-9227-841C9726E376}"/>
              </a:ext>
            </a:extLst>
          </p:cNvPr>
          <p:cNvSpPr/>
          <p:nvPr/>
        </p:nvSpPr>
        <p:spPr bwMode="white">
          <a:xfrm>
            <a:off x="7747999" y="2896802"/>
            <a:ext cx="3989157" cy="4776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4">
            <a:extLst>
              <a:ext uri="{FF2B5EF4-FFF2-40B4-BE49-F238E27FC236}">
                <a16:creationId xmlns:a16="http://schemas.microsoft.com/office/drawing/2014/main" id="{EC55CC9E-DE47-0753-8BF2-14D8B405388C}"/>
              </a:ext>
            </a:extLst>
          </p:cNvPr>
          <p:cNvSpPr/>
          <p:nvPr/>
        </p:nvSpPr>
        <p:spPr bwMode="white">
          <a:xfrm>
            <a:off x="1378677" y="3823422"/>
            <a:ext cx="6693024" cy="4967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06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024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0238" y="1026511"/>
            <a:ext cx="4901705" cy="3720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0239" y="1755813"/>
            <a:ext cx="1711205" cy="3423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0239" y="2410697"/>
            <a:ext cx="3459610" cy="3646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90239" y="3087906"/>
            <a:ext cx="1934405" cy="3646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90239" y="3802325"/>
            <a:ext cx="4613673" cy="7813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90239" y="4933488"/>
            <a:ext cx="1934405" cy="2679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90239" y="5551162"/>
            <a:ext cx="2351047" cy="3720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690238" y="6056663"/>
            <a:ext cx="5405761" cy="6126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9" grpId="0" animBg="1"/>
      <p:bldP spid="11" grpId="0" animBg="1"/>
      <p:bldP spid="15" grpId="0" animBg="1"/>
      <p:bldP spid="19" grpId="0" animBg="1"/>
      <p:bldP spid="21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15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2022-11-02T15:09:56Z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