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5" r:id="rId3"/>
    <p:sldId id="326" r:id="rId4"/>
    <p:sldId id="327" r:id="rId5"/>
    <p:sldId id="328" r:id="rId6"/>
    <p:sldId id="329" r:id="rId7"/>
    <p:sldId id="331" r:id="rId8"/>
    <p:sldId id="332" r:id="rId9"/>
    <p:sldId id="333" r:id="rId10"/>
    <p:sldId id="334" r:id="rId11"/>
    <p:sldId id="335" r:id="rId12"/>
    <p:sldId id="336" r:id="rId13"/>
    <p:sldId id="338" r:id="rId14"/>
    <p:sldId id="339" r:id="rId15"/>
    <p:sldId id="340" r:id="rId16"/>
    <p:sldId id="341" r:id="rId17"/>
    <p:sldId id="342" r:id="rId18"/>
    <p:sldId id="344" r:id="rId19"/>
    <p:sldId id="345" r:id="rId20"/>
    <p:sldId id="348" r:id="rId21"/>
    <p:sldId id="346" r:id="rId22"/>
    <p:sldId id="347" r:id="rId23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461" y="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文本, 信件&#10;&#10;描述已自动生成">
            <a:extLst>
              <a:ext uri="{FF2B5EF4-FFF2-40B4-BE49-F238E27FC236}">
                <a16:creationId xmlns:a16="http://schemas.microsoft.com/office/drawing/2014/main" id="{0CC5F322-B110-1913-8E30-F9B6B9B4B4D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47423" y="2420888"/>
            <a:ext cx="6688937" cy="21602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9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787823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7589035" y="3174027"/>
            <a:ext cx="234393" cy="26714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783202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7503438" y="3044611"/>
            <a:ext cx="291273" cy="26564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1"/>
            <a:ext cx="10298867" cy="41853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9678723" y="2644002"/>
            <a:ext cx="593741" cy="64098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4" name="img_16777215" descr="12.png">
            <a:extLst>
              <a:ext uri="{FF2B5EF4-FFF2-40B4-BE49-F238E27FC236}">
                <a16:creationId xmlns:a16="http://schemas.microsoft.com/office/drawing/2014/main" id="{8C6BDCC2-30E9-5266-5DB2-FF76469C775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62709" b="19828"/>
          <a:stretch/>
        </p:blipFill>
        <p:spPr>
          <a:xfrm>
            <a:off x="7944120" y="3573016"/>
            <a:ext cx="3840512" cy="30977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3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1"/>
            <a:ext cx="10462573" cy="51629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9768408" y="3717032"/>
            <a:ext cx="486759" cy="50405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4" name="img_16777215" descr="12.png">
            <a:extLst>
              <a:ext uri="{FF2B5EF4-FFF2-40B4-BE49-F238E27FC236}">
                <a16:creationId xmlns:a16="http://schemas.microsoft.com/office/drawing/2014/main" id="{620E0292-C31C-1DFC-6399-339649B2E5E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48542" t="11864" r="15204" b="21494"/>
          <a:stretch/>
        </p:blipFill>
        <p:spPr>
          <a:xfrm>
            <a:off x="7968208" y="4070896"/>
            <a:ext cx="3793104" cy="26159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4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16354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5665173" y="5893846"/>
            <a:ext cx="987189" cy="52615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5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6982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6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76971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84397" y="1131468"/>
            <a:ext cx="4691523" cy="42732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684397" y="1959411"/>
            <a:ext cx="2794785" cy="60537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2" name="Rectangle 11"/>
          <p:cNvSpPr/>
          <p:nvPr/>
        </p:nvSpPr>
        <p:spPr bwMode="white">
          <a:xfrm>
            <a:off x="817906" y="2769551"/>
            <a:ext cx="3189862" cy="49095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4" name="Rectangle 13"/>
          <p:cNvSpPr/>
          <p:nvPr/>
        </p:nvSpPr>
        <p:spPr bwMode="white">
          <a:xfrm>
            <a:off x="800105" y="3597496"/>
            <a:ext cx="3791651" cy="41842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5" name="Rectangle 14"/>
          <p:cNvSpPr/>
          <p:nvPr/>
        </p:nvSpPr>
        <p:spPr bwMode="white">
          <a:xfrm>
            <a:off x="684396" y="4416537"/>
            <a:ext cx="6419716" cy="63209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3" name="Rectangle 22"/>
          <p:cNvSpPr/>
          <p:nvPr/>
        </p:nvSpPr>
        <p:spPr bwMode="white">
          <a:xfrm>
            <a:off x="817906" y="5262287"/>
            <a:ext cx="4797418" cy="44513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5" name="Rectangle 24"/>
          <p:cNvSpPr/>
          <p:nvPr/>
        </p:nvSpPr>
        <p:spPr bwMode="white">
          <a:xfrm>
            <a:off x="817906" y="6054621"/>
            <a:ext cx="3189862" cy="45403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8" grpId="0" animBg="1"/>
      <p:bldP spid="12" grpId="0" animBg="1"/>
      <p:bldP spid="14" grpId="0" animBg="1"/>
      <p:bldP spid="15" grpId="0" animBg="1"/>
      <p:bldP spid="23" grpId="0" animBg="1"/>
      <p:bldP spid="2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7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23157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3" name="img_16777215" descr="18.png">
            <a:extLst>
              <a:ext uri="{FF2B5EF4-FFF2-40B4-BE49-F238E27FC236}">
                <a16:creationId xmlns:a16="http://schemas.microsoft.com/office/drawing/2014/main" id="{E2EE8D62-D902-01B2-40EE-EE7AFB7541BF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3215704"/>
            <a:ext cx="11520000" cy="22360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4" name="Rectangle 3">
            <a:extLst>
              <a:ext uri="{FF2B5EF4-FFF2-40B4-BE49-F238E27FC236}">
                <a16:creationId xmlns:a16="http://schemas.microsoft.com/office/drawing/2014/main" id="{ACB0B279-C3F2-2F9D-ACED-7A76AB9D3457}"/>
              </a:ext>
            </a:extLst>
          </p:cNvPr>
          <p:cNvSpPr/>
          <p:nvPr/>
        </p:nvSpPr>
        <p:spPr bwMode="white">
          <a:xfrm>
            <a:off x="681917" y="1224007"/>
            <a:ext cx="9086491" cy="45742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5" name="Rectangle 10">
            <a:extLst>
              <a:ext uri="{FF2B5EF4-FFF2-40B4-BE49-F238E27FC236}">
                <a16:creationId xmlns:a16="http://schemas.microsoft.com/office/drawing/2014/main" id="{758D8031-EDC3-6A5E-CF30-AD37A8169D84}"/>
              </a:ext>
            </a:extLst>
          </p:cNvPr>
          <p:cNvSpPr/>
          <p:nvPr/>
        </p:nvSpPr>
        <p:spPr bwMode="white">
          <a:xfrm>
            <a:off x="681917" y="2132856"/>
            <a:ext cx="3703537" cy="108284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6" name="Rectangle 3">
            <a:extLst>
              <a:ext uri="{FF2B5EF4-FFF2-40B4-BE49-F238E27FC236}">
                <a16:creationId xmlns:a16="http://schemas.microsoft.com/office/drawing/2014/main" id="{0630A012-A637-057A-875B-885FB2FDE86D}"/>
              </a:ext>
            </a:extLst>
          </p:cNvPr>
          <p:cNvSpPr/>
          <p:nvPr/>
        </p:nvSpPr>
        <p:spPr bwMode="white">
          <a:xfrm>
            <a:off x="407368" y="3296707"/>
            <a:ext cx="9086491" cy="70042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7" name="Rectangle 3">
            <a:extLst>
              <a:ext uri="{FF2B5EF4-FFF2-40B4-BE49-F238E27FC236}">
                <a16:creationId xmlns:a16="http://schemas.microsoft.com/office/drawing/2014/main" id="{BBD07EEA-9C13-0735-7040-01EA931F2E9E}"/>
              </a:ext>
            </a:extLst>
          </p:cNvPr>
          <p:cNvSpPr/>
          <p:nvPr/>
        </p:nvSpPr>
        <p:spPr bwMode="white">
          <a:xfrm>
            <a:off x="263352" y="4159143"/>
            <a:ext cx="9086491" cy="129264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 animBg="1"/>
      <p:bldP spid="1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9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798819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0.png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45021"/>
          <a:stretch/>
        </p:blipFill>
        <p:spPr>
          <a:xfrm>
            <a:off x="551384" y="983698"/>
            <a:ext cx="10033407" cy="46002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560167" y="1176528"/>
            <a:ext cx="5535833" cy="52428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528202" y="1953239"/>
            <a:ext cx="3479566" cy="45383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3" name="Rectangle 12"/>
          <p:cNvSpPr/>
          <p:nvPr/>
        </p:nvSpPr>
        <p:spPr bwMode="white">
          <a:xfrm>
            <a:off x="528202" y="2663964"/>
            <a:ext cx="3211484" cy="50235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7" name="Rectangle 16"/>
          <p:cNvSpPr/>
          <p:nvPr/>
        </p:nvSpPr>
        <p:spPr bwMode="white">
          <a:xfrm>
            <a:off x="468835" y="3429000"/>
            <a:ext cx="4907085" cy="57363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4" name="Rectangle 23"/>
          <p:cNvSpPr/>
          <p:nvPr/>
        </p:nvSpPr>
        <p:spPr bwMode="white">
          <a:xfrm>
            <a:off x="468835" y="4185393"/>
            <a:ext cx="5218122" cy="57363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6" name="Rectangle 25"/>
          <p:cNvSpPr/>
          <p:nvPr/>
        </p:nvSpPr>
        <p:spPr bwMode="white">
          <a:xfrm>
            <a:off x="560167" y="4941787"/>
            <a:ext cx="3663625" cy="57363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13" grpId="0" animBg="1"/>
      <p:bldP spid="17" grpId="0" animBg="1"/>
      <p:bldP spid="24" grpId="0" animBg="1"/>
      <p:bldP spid="2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875113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8422445" y="3258994"/>
            <a:ext cx="282061" cy="31115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0.png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54979"/>
          <a:stretch/>
        </p:blipFill>
        <p:spPr>
          <a:xfrm>
            <a:off x="697166" y="814859"/>
            <a:ext cx="10295378" cy="38653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702070" y="980083"/>
            <a:ext cx="4529834" cy="57176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811332" y="1763066"/>
            <a:ext cx="2106360" cy="57176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3" name="Rectangle 12"/>
          <p:cNvSpPr/>
          <p:nvPr/>
        </p:nvSpPr>
        <p:spPr bwMode="white">
          <a:xfrm>
            <a:off x="479376" y="2521248"/>
            <a:ext cx="3960440" cy="60707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7" name="Rectangle 16"/>
          <p:cNvSpPr/>
          <p:nvPr/>
        </p:nvSpPr>
        <p:spPr bwMode="white">
          <a:xfrm>
            <a:off x="697166" y="3246612"/>
            <a:ext cx="2446506" cy="56335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4" name="Rectangle 23"/>
          <p:cNvSpPr/>
          <p:nvPr/>
        </p:nvSpPr>
        <p:spPr bwMode="white">
          <a:xfrm>
            <a:off x="697166" y="4068254"/>
            <a:ext cx="4750762" cy="51287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  <p:extLst>
      <p:ext uri="{BB962C8B-B14F-4D97-AF65-F5344CB8AC3E}">
        <p14:creationId xmlns:p14="http://schemas.microsoft.com/office/powerpoint/2010/main" val="7882269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13" grpId="0" animBg="1"/>
      <p:bldP spid="17" grpId="0" animBg="1"/>
      <p:bldP spid="2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2423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81917" y="1147821"/>
            <a:ext cx="7070267" cy="45751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0" name="Rectangle 9"/>
          <p:cNvSpPr/>
          <p:nvPr/>
        </p:nvSpPr>
        <p:spPr bwMode="white">
          <a:xfrm>
            <a:off x="681916" y="2034261"/>
            <a:ext cx="3109828" cy="45751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3" name="Rectangle 12"/>
          <p:cNvSpPr/>
          <p:nvPr/>
        </p:nvSpPr>
        <p:spPr bwMode="white">
          <a:xfrm>
            <a:off x="681917" y="2882575"/>
            <a:ext cx="8222396" cy="45751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9" name="Rectangle 18"/>
          <p:cNvSpPr/>
          <p:nvPr/>
        </p:nvSpPr>
        <p:spPr bwMode="white">
          <a:xfrm>
            <a:off x="681916" y="3730889"/>
            <a:ext cx="2677779" cy="61001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2" name="Rectangle 21"/>
          <p:cNvSpPr/>
          <p:nvPr/>
        </p:nvSpPr>
        <p:spPr bwMode="white">
          <a:xfrm>
            <a:off x="681916" y="4693581"/>
            <a:ext cx="2893803" cy="46704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5" name="Rectangle 24"/>
          <p:cNvSpPr/>
          <p:nvPr/>
        </p:nvSpPr>
        <p:spPr bwMode="white">
          <a:xfrm>
            <a:off x="681917" y="5513300"/>
            <a:ext cx="3684495" cy="40985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0" grpId="0" animBg="1"/>
      <p:bldP spid="13" grpId="0" animBg="1"/>
      <p:bldP spid="19" grpId="0" animBg="1"/>
      <p:bldP spid="22" grpId="0" animBg="1"/>
      <p:bldP spid="2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9193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2301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821421" y="2138551"/>
            <a:ext cx="390347" cy="40014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6314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184859" y="4826214"/>
            <a:ext cx="428429" cy="37165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5979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8469818" y="1128944"/>
            <a:ext cx="1037752" cy="44834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2110016" y="2979578"/>
            <a:ext cx="2770512" cy="42927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5965884" y="3866738"/>
            <a:ext cx="552198" cy="45788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6489520" y="3914435"/>
            <a:ext cx="1152000" cy="38157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5442247" y="4782516"/>
            <a:ext cx="4055801" cy="47696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4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899999"/>
            <a:ext cx="10344552" cy="41513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9696400" y="3573016"/>
            <a:ext cx="648072" cy="64807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4" name="img_16777215" descr="5.png">
            <a:extLst>
              <a:ext uri="{FF2B5EF4-FFF2-40B4-BE49-F238E27FC236}">
                <a16:creationId xmlns:a16="http://schemas.microsoft.com/office/drawing/2014/main" id="{3696C59C-12C9-713F-262C-70E9B2DFECC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18846" r="61459" b="24878"/>
          <a:stretch/>
        </p:blipFill>
        <p:spPr>
          <a:xfrm>
            <a:off x="8400256" y="4423614"/>
            <a:ext cx="3767850" cy="22118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6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1"/>
            <a:ext cx="10006214" cy="31579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9264352" y="2570206"/>
            <a:ext cx="576064" cy="64276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4" name="img_16777215" descr="5.png">
            <a:extLst>
              <a:ext uri="{FF2B5EF4-FFF2-40B4-BE49-F238E27FC236}">
                <a16:creationId xmlns:a16="http://schemas.microsoft.com/office/drawing/2014/main" id="{B62574DB-EA04-5BD3-A6D3-6CE59876989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49167" r="14579" b="20518"/>
          <a:stretch/>
        </p:blipFill>
        <p:spPr>
          <a:xfrm>
            <a:off x="8400256" y="3824466"/>
            <a:ext cx="3627656" cy="31974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7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7868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5508892" y="3989544"/>
            <a:ext cx="1047272" cy="48631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0126413" y="4018151"/>
            <a:ext cx="1637553" cy="44817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2290909" y="4943107"/>
            <a:ext cx="2570578" cy="49585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8917289" y="4943107"/>
            <a:ext cx="752132" cy="43863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8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3065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81917" y="2024274"/>
            <a:ext cx="5122115" cy="45733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681917" y="2938938"/>
            <a:ext cx="2780033" cy="41922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834247" y="3777378"/>
            <a:ext cx="5981833" cy="51571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9" name="Rectangle 8"/>
          <p:cNvSpPr/>
          <p:nvPr/>
        </p:nvSpPr>
        <p:spPr bwMode="white">
          <a:xfrm>
            <a:off x="834246" y="4656436"/>
            <a:ext cx="6197857" cy="42874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6" grpId="0" animBg="1"/>
      <p:bldP spid="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</TotalTime>
  <Words>0</Words>
  <Application>Microsoft Office PowerPoint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5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64</cp:revision>
  <dcterms:created xsi:type="dcterms:W3CDTF">2015-09-16T06:44:00Z</dcterms:created>
  <dcterms:modified xsi:type="dcterms:W3CDTF">2022-11-02T14:21:32Z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