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4660"/>
  </p:normalViewPr>
  <p:slideViewPr>
    <p:cSldViewPr showGuides="1">
      <p:cViewPr varScale="1">
        <p:scale>
          <a:sx n="83" d="100"/>
          <a:sy n="83" d="100"/>
        </p:scale>
        <p:origin x="125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AB113E1E-92FB-DFFA-5607-F9D9B5D17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924944"/>
            <a:ext cx="7321810" cy="1011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20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478347" y="2367241"/>
            <a:ext cx="209454" cy="381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9256" y="3596294"/>
            <a:ext cx="1761322" cy="485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66743" y="3596294"/>
            <a:ext cx="1456661" cy="485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93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33970" y="3013659"/>
            <a:ext cx="215741" cy="2268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7" y="476672"/>
            <a:ext cx="8496944" cy="5106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>
            <a:extLst>
              <a:ext uri="{FF2B5EF4-FFF2-40B4-BE49-F238E27FC236}">
                <a16:creationId xmlns:a16="http://schemas.microsoft.com/office/drawing/2014/main" id="{E84CB72A-B7A4-D76E-84E2-D0CB83E20B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5583391"/>
            <a:ext cx="8616361" cy="136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475AE29-45AD-8D55-2D24-11231B0DA5D9}"/>
              </a:ext>
            </a:extLst>
          </p:cNvPr>
          <p:cNvSpPr/>
          <p:nvPr/>
        </p:nvSpPr>
        <p:spPr bwMode="white">
          <a:xfrm>
            <a:off x="8328248" y="5695034"/>
            <a:ext cx="342743" cy="390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3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3818" y="3053327"/>
            <a:ext cx="437950" cy="390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05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71605" y="3614659"/>
            <a:ext cx="307607" cy="322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00889" y="2938574"/>
            <a:ext cx="1004459" cy="348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65946" y="3643182"/>
            <a:ext cx="1154189" cy="793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03305" y="3841567"/>
            <a:ext cx="375818" cy="348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200399" y="5544940"/>
            <a:ext cx="573976" cy="184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849540" y="5435486"/>
            <a:ext cx="867798" cy="314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394099" y="6105890"/>
            <a:ext cx="785801" cy="3352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323395" y="6119572"/>
            <a:ext cx="1325613" cy="314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15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05923" y="3102810"/>
            <a:ext cx="6995494" cy="373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98141" y="3865621"/>
            <a:ext cx="1353966" cy="280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98797" y="3842270"/>
            <a:ext cx="1595190" cy="350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05923" y="4542810"/>
            <a:ext cx="3898490" cy="365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90009" y="4581729"/>
            <a:ext cx="949333" cy="295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13704" y="5266702"/>
            <a:ext cx="5610402" cy="373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2597797"/>
            <a:ext cx="5588628" cy="457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27669" y="2597797"/>
            <a:ext cx="3018049" cy="457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12363" y="2645488"/>
            <a:ext cx="1199603" cy="410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484849"/>
            <a:ext cx="1028231" cy="4292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14876" y="3618383"/>
            <a:ext cx="685487" cy="257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652694" y="3532540"/>
            <a:ext cx="809256" cy="362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362362"/>
            <a:ext cx="2427768" cy="448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262016" y="4419591"/>
            <a:ext cx="609322" cy="333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033190" y="4362362"/>
            <a:ext cx="4046280" cy="4292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1861" y="3139075"/>
            <a:ext cx="3843201" cy="391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36479" y="3272254"/>
            <a:ext cx="848499" cy="258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51861" y="3896531"/>
            <a:ext cx="848499" cy="374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83546" y="3946473"/>
            <a:ext cx="1746909" cy="307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10092" y="4653988"/>
            <a:ext cx="3918069" cy="391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610092" y="5453063"/>
            <a:ext cx="3277535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551861" y="6168901"/>
            <a:ext cx="6979320" cy="407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8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0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46969" y="4580415"/>
            <a:ext cx="343676" cy="314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1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18143" y="2615159"/>
            <a:ext cx="412134" cy="376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40828" y="5944585"/>
            <a:ext cx="201487" cy="357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25486" y="5889554"/>
            <a:ext cx="943328" cy="458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01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84222" y="2680246"/>
            <a:ext cx="4371429" cy="30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65260" y="2718947"/>
            <a:ext cx="702781" cy="238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77775" y="3260761"/>
            <a:ext cx="6086474" cy="316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02934" y="3305912"/>
            <a:ext cx="283691" cy="2386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77775" y="3847726"/>
            <a:ext cx="4887232" cy="322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190670" y="4454042"/>
            <a:ext cx="1192794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422149" y="4447592"/>
            <a:ext cx="1644121" cy="30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137194" y="4454042"/>
            <a:ext cx="1940708" cy="283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190670" y="5034557"/>
            <a:ext cx="5293427" cy="316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90670" y="5634423"/>
            <a:ext cx="4126423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5413806" y="5756976"/>
            <a:ext cx="225663" cy="32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5684602" y="5666674"/>
            <a:ext cx="270796" cy="245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190670" y="6208488"/>
            <a:ext cx="2314665" cy="316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3608496" y="6343941"/>
            <a:ext cx="225663" cy="32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3872845" y="6227838"/>
            <a:ext cx="928445" cy="283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9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712348"/>
            <a:ext cx="390347" cy="391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9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5487" y="3674420"/>
            <a:ext cx="6994769" cy="457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05486" y="4570624"/>
            <a:ext cx="3394370" cy="586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24528" y="5337898"/>
            <a:ext cx="6615688" cy="586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2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725" y="2313744"/>
            <a:ext cx="5817428" cy="387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7725" y="3073127"/>
            <a:ext cx="4679762" cy="395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725" y="3840589"/>
            <a:ext cx="2364086" cy="387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92155" y="3880981"/>
            <a:ext cx="613210" cy="347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725" y="4599971"/>
            <a:ext cx="871403" cy="363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39815" y="4640364"/>
            <a:ext cx="1040843" cy="3392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7725" y="5359354"/>
            <a:ext cx="5034778" cy="3796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891431"/>
            <a:ext cx="342743" cy="390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9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1538367"/>
            <a:ext cx="342743" cy="3906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01376356-3D01-D80C-8F04-E091FF91C1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429000"/>
            <a:ext cx="11520000" cy="28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1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42578" y="2676539"/>
            <a:ext cx="314181" cy="3916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5487" y="2528210"/>
            <a:ext cx="4170049" cy="457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32661" y="2556775"/>
            <a:ext cx="3094214" cy="418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84000" y="2556775"/>
            <a:ext cx="704528" cy="428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05487" y="3413728"/>
            <a:ext cx="2227834" cy="428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15008" y="4289724"/>
            <a:ext cx="7273785" cy="447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72132" y="5165721"/>
            <a:ext cx="3951074" cy="428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2022-11-02T14:57:34Z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