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F847B0D3-0B99-2AD5-CF4D-0D7DD9B82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420888"/>
            <a:ext cx="6480720" cy="220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1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66780"/>
            <a:ext cx="3469867" cy="457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1862319"/>
            <a:ext cx="6816793" cy="428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548329"/>
            <a:ext cx="10377520" cy="457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05685" y="3253395"/>
            <a:ext cx="1580429" cy="438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6" y="3852332"/>
            <a:ext cx="8510427" cy="1163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71093" y="3838181"/>
            <a:ext cx="261517" cy="29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07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71664" y="2060848"/>
            <a:ext cx="2419771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16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46418" y="4612707"/>
            <a:ext cx="243935" cy="217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2462" y="4844813"/>
            <a:ext cx="3967994" cy="1133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80728"/>
            <a:ext cx="7392224" cy="282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>
            <a:extLst>
              <a:ext uri="{FF2B5EF4-FFF2-40B4-BE49-F238E27FC236}">
                <a16:creationId xmlns:a16="http://schemas.microsoft.com/office/drawing/2014/main" id="{06F16C1E-E61A-DF6C-0F12-17B1EFE4BE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3744318"/>
            <a:ext cx="7392224" cy="313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E7F8079-6237-EEE1-0172-DE9F4B4EAD6C}"/>
              </a:ext>
            </a:extLst>
          </p:cNvPr>
          <p:cNvSpPr/>
          <p:nvPr/>
        </p:nvSpPr>
        <p:spPr bwMode="white">
          <a:xfrm>
            <a:off x="7464152" y="4509120"/>
            <a:ext cx="361785" cy="400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479504" y="5378150"/>
            <a:ext cx="299470" cy="341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4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3512" y="5371701"/>
            <a:ext cx="5040560" cy="1081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4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