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1237CD89-EE8B-FDF0-0813-553E35C19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523590"/>
            <a:ext cx="9332024" cy="2129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8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35142" y="4384840"/>
            <a:ext cx="312265" cy="344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9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3293694"/>
            <a:ext cx="371305" cy="391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131379"/>
            <a:ext cx="361785" cy="400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4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99900" y="4370109"/>
            <a:ext cx="1285289" cy="476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15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0629" y="3380672"/>
            <a:ext cx="3313119" cy="302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0629" y="4022016"/>
            <a:ext cx="2019310" cy="30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10398" y="4058319"/>
            <a:ext cx="1082205" cy="272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6675" y="4675462"/>
            <a:ext cx="4764121" cy="284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49110" y="5310755"/>
            <a:ext cx="4201858" cy="853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72950" y="6290924"/>
            <a:ext cx="4552516" cy="278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467" y="2966985"/>
            <a:ext cx="2856548" cy="344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17847" y="3001435"/>
            <a:ext cx="1232101" cy="310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467" y="3704210"/>
            <a:ext cx="2326537" cy="337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94720" y="3717990"/>
            <a:ext cx="557543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00446" y="3752440"/>
            <a:ext cx="626375" cy="28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2467" y="4434545"/>
            <a:ext cx="5465299" cy="330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268730" y="5157990"/>
            <a:ext cx="4253847" cy="730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2467" y="6177703"/>
            <a:ext cx="4983471" cy="323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5724121" y="6219043"/>
            <a:ext cx="585076" cy="261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15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4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011" y="1110091"/>
            <a:ext cx="7811237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011" y="1941702"/>
            <a:ext cx="6347093" cy="1251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011" y="3491124"/>
            <a:ext cx="4452317" cy="437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5010" y="4226442"/>
            <a:ext cx="4618902" cy="1111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98724" y="5644559"/>
            <a:ext cx="6744080" cy="805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3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245" y="1080627"/>
            <a:ext cx="5464508" cy="314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3244" y="1729547"/>
            <a:ext cx="5186731" cy="1264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3245" y="3274912"/>
            <a:ext cx="2147010" cy="334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244" y="3864066"/>
            <a:ext cx="2666451" cy="354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80196" y="4413986"/>
            <a:ext cx="6035884" cy="455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3245" y="5121324"/>
            <a:ext cx="5690787" cy="516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2" grpId="0" animBg="1"/>
      <p:bldP spid="16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96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29954" y="3417024"/>
            <a:ext cx="273570" cy="249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13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28935" y="2286335"/>
            <a:ext cx="321730" cy="366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4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479338" y="2060848"/>
            <a:ext cx="3521318" cy="1679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43472" y="4283950"/>
            <a:ext cx="4784262" cy="486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5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759198"/>
            <a:ext cx="437950" cy="390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3776880"/>
            <a:ext cx="342743" cy="400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5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4892" y="2005830"/>
            <a:ext cx="1152000" cy="467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0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9634" y="3253333"/>
            <a:ext cx="6528357" cy="33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06296" y="3940000"/>
            <a:ext cx="5196039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44970" y="4626666"/>
            <a:ext cx="3730490" cy="69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46265" y="5660000"/>
            <a:ext cx="4716405" cy="30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5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694" y="3004483"/>
            <a:ext cx="6724016" cy="341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2694" y="3715088"/>
            <a:ext cx="5365559" cy="321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80490" y="4412028"/>
            <a:ext cx="5092503" cy="889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2694" y="5546263"/>
            <a:ext cx="4915016" cy="314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