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6" r:id="rId3"/>
    <p:sldId id="328" r:id="rId4"/>
    <p:sldId id="329" r:id="rId5"/>
    <p:sldId id="330" r:id="rId6"/>
    <p:sldId id="332" r:id="rId7"/>
    <p:sldId id="333" r:id="rId8"/>
    <p:sldId id="334" r:id="rId9"/>
    <p:sldId id="335" r:id="rId10"/>
    <p:sldId id="336" r:id="rId11"/>
    <p:sldId id="338" r:id="rId12"/>
    <p:sldId id="339" r:id="rId13"/>
    <p:sldId id="340" r:id="rId14"/>
    <p:sldId id="341" r:id="rId15"/>
    <p:sldId id="342" r:id="rId16"/>
    <p:sldId id="343" r:id="rId17"/>
    <p:sldId id="344" r:id="rId18"/>
    <p:sldId id="345" r:id="rId19"/>
    <p:sldId id="346" r:id="rId20"/>
    <p:sldId id="348" r:id="rId21"/>
    <p:sldId id="349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03" autoAdjust="0"/>
    <p:restoredTop sz="94660"/>
  </p:normalViewPr>
  <p:slideViewPr>
    <p:cSldViewPr showGuides="1">
      <p:cViewPr varScale="1">
        <p:scale>
          <a:sx n="83" d="100"/>
          <a:sy n="83" d="100"/>
        </p:scale>
        <p:origin x="230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文本&#10;&#10;中度可信度描述已自动生成">
            <a:extLst>
              <a:ext uri="{FF2B5EF4-FFF2-40B4-BE49-F238E27FC236}">
                <a16:creationId xmlns:a16="http://schemas.microsoft.com/office/drawing/2014/main" id="{A38663F2-0C1E-8EA4-F152-91921D043E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740" y="2924944"/>
            <a:ext cx="4680520" cy="11027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049032"/>
            <a:ext cx="9617042" cy="4410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2.png">
            <a:extLst>
              <a:ext uri="{FF2B5EF4-FFF2-40B4-BE49-F238E27FC236}">
                <a16:creationId xmlns:a16="http://schemas.microsoft.com/office/drawing/2014/main" id="{624AF494-A5C7-D86C-BFB8-55450755D3A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5460012"/>
            <a:ext cx="9617039" cy="1179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86390A41-94CF-8C24-04C4-A05745D6CBFC}"/>
              </a:ext>
            </a:extLst>
          </p:cNvPr>
          <p:cNvSpPr/>
          <p:nvPr/>
        </p:nvSpPr>
        <p:spPr bwMode="white">
          <a:xfrm>
            <a:off x="5842570" y="5460012"/>
            <a:ext cx="901502" cy="9630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37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623471" y="4013570"/>
            <a:ext cx="323702" cy="3999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84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36859" y="4061374"/>
            <a:ext cx="437950" cy="3999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12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11900" y="2186595"/>
            <a:ext cx="380826" cy="3907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09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11900" y="5037012"/>
            <a:ext cx="380826" cy="3908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755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589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7076" y="1180171"/>
            <a:ext cx="4472820" cy="5273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94074" y="1844824"/>
            <a:ext cx="4472820" cy="5273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7077" y="2597510"/>
            <a:ext cx="2238705" cy="3460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794074" y="3157854"/>
            <a:ext cx="2238705" cy="5273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794074" y="3998369"/>
            <a:ext cx="2637630" cy="3708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87076" y="4569769"/>
            <a:ext cx="7065107" cy="20902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9" grpId="0" animBg="1"/>
      <p:bldP spid="10" grpId="0" animBg="1"/>
      <p:bldP spid="15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36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17" y="1090416"/>
            <a:ext cx="5274446" cy="4284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917" y="1880644"/>
            <a:ext cx="6350187" cy="4569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6" y="2636912"/>
            <a:ext cx="6566211" cy="5712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1917" y="3318287"/>
            <a:ext cx="4477979" cy="6855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1916" y="4279892"/>
            <a:ext cx="2605772" cy="5712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681917" y="5127245"/>
            <a:ext cx="6566210" cy="3998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4" grpId="0" animBg="1"/>
      <p:bldP spid="18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06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1"/>
            <a:ext cx="10704592" cy="3616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88089" y="3645024"/>
            <a:ext cx="1529392" cy="6821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22.png">
            <a:extLst>
              <a:ext uri="{FF2B5EF4-FFF2-40B4-BE49-F238E27FC236}">
                <a16:creationId xmlns:a16="http://schemas.microsoft.com/office/drawing/2014/main" id="{C362CA25-937F-F852-2C7D-D6A7F1A933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9996" b="23217"/>
          <a:stretch/>
        </p:blipFill>
        <p:spPr>
          <a:xfrm>
            <a:off x="7133129" y="4240363"/>
            <a:ext cx="4282313" cy="2617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182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540089" y="4594955"/>
            <a:ext cx="339042" cy="3023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2.png">
            <a:extLst>
              <a:ext uri="{FF2B5EF4-FFF2-40B4-BE49-F238E27FC236}">
                <a16:creationId xmlns:a16="http://schemas.microsoft.com/office/drawing/2014/main" id="{E0C2BAAC-82F5-D1B2-1458-2343E27F22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7710" b="21947"/>
          <a:stretch/>
        </p:blipFill>
        <p:spPr>
          <a:xfrm>
            <a:off x="8879131" y="3861048"/>
            <a:ext cx="3167225" cy="288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06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062082" y="3200056"/>
            <a:ext cx="314181" cy="3912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22.png">
            <a:extLst>
              <a:ext uri="{FF2B5EF4-FFF2-40B4-BE49-F238E27FC236}">
                <a16:creationId xmlns:a16="http://schemas.microsoft.com/office/drawing/2014/main" id="{B340548A-D8C6-E211-190D-68E2A814FD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167" r="8328" b="21255"/>
          <a:stretch/>
        </p:blipFill>
        <p:spPr>
          <a:xfrm>
            <a:off x="4031728" y="3904919"/>
            <a:ext cx="4896544" cy="288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564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30945" y="2361394"/>
            <a:ext cx="249872" cy="2764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25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528925" y="3101632"/>
            <a:ext cx="771173" cy="4384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2.png">
            <a:extLst>
              <a:ext uri="{FF2B5EF4-FFF2-40B4-BE49-F238E27FC236}">
                <a16:creationId xmlns:a16="http://schemas.microsoft.com/office/drawing/2014/main" id="{3B768C24-C038-6E56-6A67-FE23D7A414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666" r="23955" b="21947"/>
          <a:stretch/>
        </p:blipFill>
        <p:spPr>
          <a:xfrm>
            <a:off x="4787812" y="3320842"/>
            <a:ext cx="3384376" cy="3393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73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547966" y="4977983"/>
            <a:ext cx="609322" cy="4001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805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6.png">
            <a:extLst>
              <a:ext uri="{FF2B5EF4-FFF2-40B4-BE49-F238E27FC236}">
                <a16:creationId xmlns:a16="http://schemas.microsoft.com/office/drawing/2014/main" id="{3E1AADB5-1D0D-5C26-889B-F6880E48714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2705747"/>
            <a:ext cx="11520000" cy="960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0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93879" y="978367"/>
            <a:ext cx="3889953" cy="3657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3879" y="1657551"/>
            <a:ext cx="1834985" cy="3069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778771" y="2238775"/>
            <a:ext cx="2997360" cy="32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93879" y="2780928"/>
            <a:ext cx="2997360" cy="4244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778771" y="3460000"/>
            <a:ext cx="2997360" cy="4244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479376" y="3995398"/>
            <a:ext cx="7488832" cy="3657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693878" y="4642039"/>
            <a:ext cx="1297665" cy="3070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778771" y="5200450"/>
            <a:ext cx="5877177" cy="6693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28"/>
          <p:cNvSpPr/>
          <p:nvPr/>
        </p:nvSpPr>
        <p:spPr bwMode="white">
          <a:xfrm>
            <a:off x="778771" y="6121157"/>
            <a:ext cx="3517029" cy="5388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2" grpId="0" animBg="1"/>
      <p:bldP spid="15" grpId="0" animBg="1"/>
      <p:bldP spid="20" grpId="0" animBg="1"/>
      <p:bldP spid="22" grpId="0" animBg="1"/>
      <p:bldP spid="27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34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6"/>
          <p:cNvSpPr/>
          <p:nvPr/>
        </p:nvSpPr>
        <p:spPr bwMode="white">
          <a:xfrm>
            <a:off x="681916" y="966175"/>
            <a:ext cx="9158499" cy="2372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805685" y="3729337"/>
            <a:ext cx="5350611" cy="4382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805685" y="4605764"/>
            <a:ext cx="885421" cy="3905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1653024" y="4643870"/>
            <a:ext cx="1447140" cy="3238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3166809" y="4605764"/>
            <a:ext cx="1628033" cy="4286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805685" y="5434560"/>
            <a:ext cx="2294479" cy="4572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4" grpId="0" animBg="1"/>
      <p:bldP spid="15" grpId="0" animBg="1"/>
      <p:bldP spid="16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39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79206" y="4885092"/>
            <a:ext cx="2884760" cy="5434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472132" y="5857530"/>
            <a:ext cx="2418247" cy="5148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85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747239" y="3890226"/>
            <a:ext cx="2741950" cy="4856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2022-11-02T15:22:28Z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