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8" r:id="rId5"/>
    <p:sldId id="329" r:id="rId6"/>
    <p:sldId id="331" r:id="rId7"/>
    <p:sldId id="332" r:id="rId8"/>
    <p:sldId id="333" r:id="rId9"/>
    <p:sldId id="334" r:id="rId10"/>
    <p:sldId id="335" r:id="rId11"/>
    <p:sldId id="337" r:id="rId12"/>
    <p:sldId id="339" r:id="rId13"/>
    <p:sldId id="340" r:id="rId14"/>
    <p:sldId id="341" r:id="rId15"/>
    <p:sldId id="342" r:id="rId16"/>
    <p:sldId id="343" r:id="rId17"/>
    <p:sldId id="345" r:id="rId18"/>
    <p:sldId id="346" r:id="rId19"/>
    <p:sldId id="347" r:id="rId20"/>
    <p:sldId id="348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2" autoAdjust="0"/>
    <p:restoredTop sz="94660"/>
  </p:normalViewPr>
  <p:slideViewPr>
    <p:cSldViewPr showGuides="1">
      <p:cViewPr varScale="1">
        <p:scale>
          <a:sx n="83" d="100"/>
          <a:sy n="83" d="100"/>
        </p:scale>
        <p:origin x="24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AF05D0E-A861-55C4-14E2-B0D7D512F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12" y="3068960"/>
            <a:ext cx="10754775" cy="820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61577" cy="49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752184" y="4509120"/>
            <a:ext cx="648072" cy="497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1.png">
            <a:extLst>
              <a:ext uri="{FF2B5EF4-FFF2-40B4-BE49-F238E27FC236}">
                <a16:creationId xmlns:a16="http://schemas.microsoft.com/office/drawing/2014/main" id="{AE2F7AEE-659A-7BAF-D819-A8659E6CF6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584" b="25739"/>
          <a:stretch/>
        </p:blipFill>
        <p:spPr>
          <a:xfrm>
            <a:off x="8976320" y="1994108"/>
            <a:ext cx="3525443" cy="286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41789" cy="1001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1.png">
            <a:extLst>
              <a:ext uri="{FF2B5EF4-FFF2-40B4-BE49-F238E27FC236}">
                <a16:creationId xmlns:a16="http://schemas.microsoft.com/office/drawing/2014/main" id="{AF7CD273-391A-870B-9AE5-73FF2FF6D9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542" t="19516" r="15829" b="22519"/>
          <a:stretch/>
        </p:blipFill>
        <p:spPr>
          <a:xfrm>
            <a:off x="8688288" y="4077072"/>
            <a:ext cx="3435347" cy="216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3.png">
            <a:extLst>
              <a:ext uri="{FF2B5EF4-FFF2-40B4-BE49-F238E27FC236}">
                <a16:creationId xmlns:a16="http://schemas.microsoft.com/office/drawing/2014/main" id="{2798E0BF-164F-1DD7-FB73-BCC855180B5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3215" y="1772816"/>
            <a:ext cx="9541792" cy="3815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05CA6D2-61BA-B495-009A-FD8451546201}"/>
              </a:ext>
            </a:extLst>
          </p:cNvPr>
          <p:cNvSpPr/>
          <p:nvPr/>
        </p:nvSpPr>
        <p:spPr bwMode="white">
          <a:xfrm>
            <a:off x="8688288" y="3429000"/>
            <a:ext cx="720080" cy="391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96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77329" y="4470043"/>
            <a:ext cx="330465" cy="347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04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58651" y="5858690"/>
            <a:ext cx="1677633" cy="518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98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611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682" y="900000"/>
            <a:ext cx="3530110" cy="487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3682" y="1716274"/>
            <a:ext cx="1427745" cy="276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85794" y="2288982"/>
            <a:ext cx="3763459" cy="29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3682" y="2993348"/>
            <a:ext cx="868490" cy="309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85794" y="3645051"/>
            <a:ext cx="4950166" cy="329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3682" y="4132182"/>
            <a:ext cx="6698462" cy="19156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85794" y="6232114"/>
            <a:ext cx="3671346" cy="309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11" grpId="0" animBg="1"/>
      <p:bldP spid="16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97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0000" y="1127662"/>
            <a:ext cx="7968288" cy="6451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9.png">
            <a:extLst>
              <a:ext uri="{FF2B5EF4-FFF2-40B4-BE49-F238E27FC236}">
                <a16:creationId xmlns:a16="http://schemas.microsoft.com/office/drawing/2014/main" id="{BF023904-3974-E3C3-731A-8D2B125F1E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4752" y="1916832"/>
            <a:ext cx="11520000" cy="333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3">
            <a:extLst>
              <a:ext uri="{FF2B5EF4-FFF2-40B4-BE49-F238E27FC236}">
                <a16:creationId xmlns:a16="http://schemas.microsoft.com/office/drawing/2014/main" id="{59405A96-2C24-5C8E-FFE9-D830960DF576}"/>
              </a:ext>
            </a:extLst>
          </p:cNvPr>
          <p:cNvSpPr/>
          <p:nvPr/>
        </p:nvSpPr>
        <p:spPr bwMode="white">
          <a:xfrm>
            <a:off x="1127448" y="1982985"/>
            <a:ext cx="5688632" cy="653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3">
            <a:extLst>
              <a:ext uri="{FF2B5EF4-FFF2-40B4-BE49-F238E27FC236}">
                <a16:creationId xmlns:a16="http://schemas.microsoft.com/office/drawing/2014/main" id="{CD45E590-8811-181C-19C3-569F4AD2BFD1}"/>
              </a:ext>
            </a:extLst>
          </p:cNvPr>
          <p:cNvSpPr/>
          <p:nvPr/>
        </p:nvSpPr>
        <p:spPr bwMode="white">
          <a:xfrm>
            <a:off x="1127448" y="2675631"/>
            <a:ext cx="5688632" cy="653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3">
            <a:extLst>
              <a:ext uri="{FF2B5EF4-FFF2-40B4-BE49-F238E27FC236}">
                <a16:creationId xmlns:a16="http://schemas.microsoft.com/office/drawing/2014/main" id="{0E67EF95-ADA8-BA2E-8C94-BD9D08C4A004}"/>
              </a:ext>
            </a:extLst>
          </p:cNvPr>
          <p:cNvSpPr/>
          <p:nvPr/>
        </p:nvSpPr>
        <p:spPr bwMode="white">
          <a:xfrm>
            <a:off x="1135606" y="3638052"/>
            <a:ext cx="5688632" cy="653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3">
            <a:extLst>
              <a:ext uri="{FF2B5EF4-FFF2-40B4-BE49-F238E27FC236}">
                <a16:creationId xmlns:a16="http://schemas.microsoft.com/office/drawing/2014/main" id="{5BD4280C-7CC5-70BA-8FF6-EC5B604604EA}"/>
              </a:ext>
            </a:extLst>
          </p:cNvPr>
          <p:cNvSpPr/>
          <p:nvPr/>
        </p:nvSpPr>
        <p:spPr bwMode="white">
          <a:xfrm>
            <a:off x="1368408" y="4600473"/>
            <a:ext cx="6815824" cy="653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30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41619" y="3751610"/>
            <a:ext cx="252252" cy="258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54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40434" y="2831195"/>
            <a:ext cx="327304" cy="352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27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00961" y="3325263"/>
            <a:ext cx="281310" cy="2959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743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655529" y="3319980"/>
            <a:ext cx="222930" cy="228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0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37123" y="3073793"/>
            <a:ext cx="771173" cy="486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55834" y="3254943"/>
            <a:ext cx="361785" cy="47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27074" y="3111930"/>
            <a:ext cx="209454" cy="371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498380" y="3073793"/>
            <a:ext cx="171371" cy="476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831603" y="3045191"/>
            <a:ext cx="542677" cy="476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536132" y="3073793"/>
            <a:ext cx="771173" cy="486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478677" y="3111930"/>
            <a:ext cx="199933" cy="371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0840462" y="3073793"/>
            <a:ext cx="171371" cy="476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1173685" y="3045191"/>
            <a:ext cx="542677" cy="476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271464" y="4017677"/>
            <a:ext cx="2028634" cy="486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08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12826" y="2274237"/>
            <a:ext cx="342743" cy="3817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.png">
            <a:extLst>
              <a:ext uri="{FF2B5EF4-FFF2-40B4-BE49-F238E27FC236}">
                <a16:creationId xmlns:a16="http://schemas.microsoft.com/office/drawing/2014/main" id="{C2DED674-7450-F3B1-4210-000A3934C5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746" b="20182"/>
          <a:stretch/>
        </p:blipFill>
        <p:spPr>
          <a:xfrm>
            <a:off x="4179175" y="2655969"/>
            <a:ext cx="4176464" cy="3736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2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09685" y="3353618"/>
            <a:ext cx="323702" cy="400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.png">
            <a:extLst>
              <a:ext uri="{FF2B5EF4-FFF2-40B4-BE49-F238E27FC236}">
                <a16:creationId xmlns:a16="http://schemas.microsoft.com/office/drawing/2014/main" id="{85049BD6-A904-D224-4FD5-F42372C6C8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042" r="20205" b="18294"/>
          <a:stretch/>
        </p:blipFill>
        <p:spPr>
          <a:xfrm>
            <a:off x="7102431" y="3059617"/>
            <a:ext cx="3312368" cy="382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9696480" cy="342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72264" y="3700952"/>
            <a:ext cx="780694" cy="448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>
            <a:extLst>
              <a:ext uri="{FF2B5EF4-FFF2-40B4-BE49-F238E27FC236}">
                <a16:creationId xmlns:a16="http://schemas.microsoft.com/office/drawing/2014/main" id="{F3B5F9A2-F04D-1A63-F667-349E0DE8C2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210" b="22311"/>
          <a:stretch/>
        </p:blipFill>
        <p:spPr>
          <a:xfrm>
            <a:off x="4476076" y="4077072"/>
            <a:ext cx="3373439" cy="255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62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3332036"/>
            <a:ext cx="561719" cy="400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>
            <a:extLst>
              <a:ext uri="{FF2B5EF4-FFF2-40B4-BE49-F238E27FC236}">
                <a16:creationId xmlns:a16="http://schemas.microsoft.com/office/drawing/2014/main" id="{A2F85B84-263C-03AD-7F43-8B3494BABF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792" r="12079" b="24155"/>
          <a:stretch/>
        </p:blipFill>
        <p:spPr>
          <a:xfrm>
            <a:off x="4439816" y="3895573"/>
            <a:ext cx="4392488" cy="296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77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13719" y="3623209"/>
            <a:ext cx="2795428" cy="363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127448" y="4350738"/>
            <a:ext cx="4248472" cy="518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127448" y="5224126"/>
            <a:ext cx="6048672" cy="518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8">
            <a:extLst>
              <a:ext uri="{FF2B5EF4-FFF2-40B4-BE49-F238E27FC236}">
                <a16:creationId xmlns:a16="http://schemas.microsoft.com/office/drawing/2014/main" id="{763404E5-DD7F-A2CA-0D44-5E90F70C0BC1}"/>
              </a:ext>
            </a:extLst>
          </p:cNvPr>
          <p:cNvSpPr/>
          <p:nvPr/>
        </p:nvSpPr>
        <p:spPr bwMode="white">
          <a:xfrm>
            <a:off x="1122337" y="5958000"/>
            <a:ext cx="1085231" cy="518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8" name="图片 27" descr="形状, 多边形&#10;&#10;描述已自动生成">
            <a:extLst>
              <a:ext uri="{FF2B5EF4-FFF2-40B4-BE49-F238E27FC236}">
                <a16:creationId xmlns:a16="http://schemas.microsoft.com/office/drawing/2014/main" id="{856EF63D-F427-4EB1-A509-7DCE2BAC63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3391204"/>
            <a:ext cx="3201036" cy="2955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9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2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090481"/>
            <a:ext cx="4636561" cy="485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061938"/>
            <a:ext cx="3989157" cy="457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071491"/>
            <a:ext cx="2561057" cy="352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947706"/>
            <a:ext cx="4588958" cy="476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4919163"/>
            <a:ext cx="6578776" cy="4190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5852523"/>
            <a:ext cx="5074512" cy="457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27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71603" y="5055643"/>
            <a:ext cx="990148" cy="4765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14082" y="5112831"/>
            <a:ext cx="552198" cy="3812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2022-11-02T15:14:08Z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