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9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05B5DA-493A-0DDA-166E-FA34FC7F3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95" y="3029000"/>
            <a:ext cx="8523809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47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055441" y="3779997"/>
            <a:ext cx="2810626" cy="335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91415" y="4424383"/>
            <a:ext cx="2810626" cy="3353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055442" y="4869160"/>
            <a:ext cx="4824534" cy="611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291415" y="5686848"/>
            <a:ext cx="1996273" cy="309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91414" y="6278630"/>
            <a:ext cx="5884705" cy="490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5125" y="900000"/>
            <a:ext cx="8003163" cy="2452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98467" y="3684000"/>
            <a:ext cx="5056816" cy="410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98467" y="4548000"/>
            <a:ext cx="2275567" cy="366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5126" y="5298545"/>
            <a:ext cx="2850998" cy="436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8467" y="6145090"/>
            <a:ext cx="6094335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9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1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72140" y="3440664"/>
            <a:ext cx="2619603" cy="278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18514" y="3991722"/>
            <a:ext cx="3077286" cy="373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18514" y="5169244"/>
            <a:ext cx="3077286" cy="373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18514" y="5749305"/>
            <a:ext cx="1454966" cy="284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218514" y="6364169"/>
            <a:ext cx="4028693" cy="266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15">
            <a:extLst>
              <a:ext uri="{FF2B5EF4-FFF2-40B4-BE49-F238E27FC236}">
                <a16:creationId xmlns:a16="http://schemas.microsoft.com/office/drawing/2014/main" id="{0ADDAA3D-8FB5-B96C-A5EE-C70BF1832C61}"/>
              </a:ext>
            </a:extLst>
          </p:cNvPr>
          <p:cNvSpPr/>
          <p:nvPr/>
        </p:nvSpPr>
        <p:spPr bwMode="white">
          <a:xfrm>
            <a:off x="911424" y="4365104"/>
            <a:ext cx="2289555" cy="450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8" grpId="0" animBg="1"/>
      <p:bldP spid="23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3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4.png">
            <a:extLst>
              <a:ext uri="{FF2B5EF4-FFF2-40B4-BE49-F238E27FC236}">
                <a16:creationId xmlns:a16="http://schemas.microsoft.com/office/drawing/2014/main" id="{34699BED-293B-1C7F-5EB2-D831C12312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096"/>
          <a:stretch/>
        </p:blipFill>
        <p:spPr>
          <a:xfrm>
            <a:off x="1464167" y="3933828"/>
            <a:ext cx="10824521" cy="186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54"/>
          <a:stretch/>
        </p:blipFill>
        <p:spPr>
          <a:xfrm>
            <a:off x="865313" y="964239"/>
            <a:ext cx="9198741" cy="512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Rectangle 12">
            <a:extLst>
              <a:ext uri="{FF2B5EF4-FFF2-40B4-BE49-F238E27FC236}">
                <a16:creationId xmlns:a16="http://schemas.microsoft.com/office/drawing/2014/main" id="{3D5E2807-049E-6A5B-FC8A-E871034A7BC7}"/>
              </a:ext>
            </a:extLst>
          </p:cNvPr>
          <p:cNvSpPr/>
          <p:nvPr/>
        </p:nvSpPr>
        <p:spPr bwMode="white">
          <a:xfrm>
            <a:off x="623392" y="964238"/>
            <a:ext cx="5138804" cy="808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12">
            <a:extLst>
              <a:ext uri="{FF2B5EF4-FFF2-40B4-BE49-F238E27FC236}">
                <a16:creationId xmlns:a16="http://schemas.microsoft.com/office/drawing/2014/main" id="{16EC521D-0887-591C-22E6-0849A74FF226}"/>
              </a:ext>
            </a:extLst>
          </p:cNvPr>
          <p:cNvSpPr/>
          <p:nvPr/>
        </p:nvSpPr>
        <p:spPr bwMode="white">
          <a:xfrm>
            <a:off x="835642" y="1787426"/>
            <a:ext cx="5260358" cy="561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12">
            <a:extLst>
              <a:ext uri="{FF2B5EF4-FFF2-40B4-BE49-F238E27FC236}">
                <a16:creationId xmlns:a16="http://schemas.microsoft.com/office/drawing/2014/main" id="{B170A4A2-486E-7D82-9D58-5FD1C8DA38BD}"/>
              </a:ext>
            </a:extLst>
          </p:cNvPr>
          <p:cNvSpPr/>
          <p:nvPr/>
        </p:nvSpPr>
        <p:spPr bwMode="white">
          <a:xfrm>
            <a:off x="572025" y="2596002"/>
            <a:ext cx="513880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12">
            <a:extLst>
              <a:ext uri="{FF2B5EF4-FFF2-40B4-BE49-F238E27FC236}">
                <a16:creationId xmlns:a16="http://schemas.microsoft.com/office/drawing/2014/main" id="{E1424FC5-5DCC-515B-CF18-579BE04D53CC}"/>
              </a:ext>
            </a:extLst>
          </p:cNvPr>
          <p:cNvSpPr/>
          <p:nvPr/>
        </p:nvSpPr>
        <p:spPr bwMode="white">
          <a:xfrm>
            <a:off x="572024" y="3287105"/>
            <a:ext cx="6244055" cy="708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12">
            <a:extLst>
              <a:ext uri="{FF2B5EF4-FFF2-40B4-BE49-F238E27FC236}">
                <a16:creationId xmlns:a16="http://schemas.microsoft.com/office/drawing/2014/main" id="{53865FB0-9DFE-BFCE-4DA0-D15CC0732FA3}"/>
              </a:ext>
            </a:extLst>
          </p:cNvPr>
          <p:cNvSpPr/>
          <p:nvPr/>
        </p:nvSpPr>
        <p:spPr bwMode="white">
          <a:xfrm>
            <a:off x="693579" y="4110291"/>
            <a:ext cx="5138804" cy="57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12">
            <a:extLst>
              <a:ext uri="{FF2B5EF4-FFF2-40B4-BE49-F238E27FC236}">
                <a16:creationId xmlns:a16="http://schemas.microsoft.com/office/drawing/2014/main" id="{967E05FC-AAD0-C560-8491-CCC1DA9D0B16}"/>
              </a:ext>
            </a:extLst>
          </p:cNvPr>
          <p:cNvSpPr/>
          <p:nvPr/>
        </p:nvSpPr>
        <p:spPr bwMode="white">
          <a:xfrm>
            <a:off x="896419" y="4875148"/>
            <a:ext cx="5919660" cy="574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12">
            <a:extLst>
              <a:ext uri="{FF2B5EF4-FFF2-40B4-BE49-F238E27FC236}">
                <a16:creationId xmlns:a16="http://schemas.microsoft.com/office/drawing/2014/main" id="{E80AB467-E939-DE35-F600-C734BF5E94CC}"/>
              </a:ext>
            </a:extLst>
          </p:cNvPr>
          <p:cNvSpPr/>
          <p:nvPr/>
        </p:nvSpPr>
        <p:spPr bwMode="white">
          <a:xfrm>
            <a:off x="868884" y="5540495"/>
            <a:ext cx="5138804" cy="666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9" name="图片 28" descr="图示&#10;&#10;描述已自动生成">
            <a:extLst>
              <a:ext uri="{FF2B5EF4-FFF2-40B4-BE49-F238E27FC236}">
                <a16:creationId xmlns:a16="http://schemas.microsoft.com/office/drawing/2014/main" id="{6C8BA7B3-2DDD-610C-8E4D-0730AE05C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262" y="894728"/>
            <a:ext cx="3069089" cy="2334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39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05058" y="4051016"/>
            <a:ext cx="4131527" cy="361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97835" y="4752045"/>
            <a:ext cx="2499140" cy="361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355619" y="5431392"/>
            <a:ext cx="3503130" cy="375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55618" y="6161329"/>
            <a:ext cx="3804277" cy="375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2" name="图片 21" descr="图示&#10;&#10;描述已自动生成">
            <a:extLst>
              <a:ext uri="{FF2B5EF4-FFF2-40B4-BE49-F238E27FC236}">
                <a16:creationId xmlns:a16="http://schemas.microsoft.com/office/drawing/2014/main" id="{9EF9DBC6-75BB-5F66-7C7A-79DB5F0A2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14" y="3736402"/>
            <a:ext cx="3769984" cy="2221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5206" y="900000"/>
            <a:ext cx="5280794" cy="971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15206" y="2081328"/>
            <a:ext cx="5928866" cy="466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2757733"/>
            <a:ext cx="9950587" cy="2687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815206" y="5768214"/>
            <a:ext cx="5769520" cy="46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85805"/>
            <a:ext cx="6206171" cy="46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119435"/>
            <a:ext cx="7150016" cy="457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024485"/>
            <a:ext cx="6921520" cy="47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3996222"/>
            <a:ext cx="4665123" cy="419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4863166"/>
            <a:ext cx="8582435" cy="533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5787268"/>
            <a:ext cx="7064330" cy="447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img_16777215" descr="5.png">
            <a:extLst>
              <a:ext uri="{FF2B5EF4-FFF2-40B4-BE49-F238E27FC236}">
                <a16:creationId xmlns:a16="http://schemas.microsoft.com/office/drawing/2014/main" id="{19658B4F-B383-A3B8-0B25-7C76F2B9A2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562" t="51429"/>
          <a:stretch/>
        </p:blipFill>
        <p:spPr>
          <a:xfrm>
            <a:off x="8233398" y="1408111"/>
            <a:ext cx="3971188" cy="2797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2022-10-31T03:46:28Z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