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2" d="100"/>
          <a:sy n="62" d="100"/>
        </p:scale>
        <p:origin x="1272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9277183C-F570-E1BE-A35D-FB80B09AA5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2957634"/>
            <a:ext cx="11288290" cy="942731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5317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6" name="Rectangle 3">
            <a:extLst>
              <a:ext uri="{FF2B5EF4-FFF2-40B4-BE49-F238E27FC236}">
                <a16:creationId xmlns:a16="http://schemas.microsoft.com/office/drawing/2014/main" id="{2058BD4B-5FDC-6279-5569-DD1A45E4B9D6}"/>
              </a:ext>
            </a:extLst>
          </p:cNvPr>
          <p:cNvSpPr/>
          <p:nvPr/>
        </p:nvSpPr>
        <p:spPr bwMode="white">
          <a:xfrm>
            <a:off x="29235" y="2297766"/>
            <a:ext cx="4922096" cy="136815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7" name="Rectangle 3">
            <a:extLst>
              <a:ext uri="{FF2B5EF4-FFF2-40B4-BE49-F238E27FC236}">
                <a16:creationId xmlns:a16="http://schemas.microsoft.com/office/drawing/2014/main" id="{668C1BE5-CC7D-E881-3001-19C5C17AF15F}"/>
              </a:ext>
            </a:extLst>
          </p:cNvPr>
          <p:cNvSpPr/>
          <p:nvPr/>
        </p:nvSpPr>
        <p:spPr bwMode="white">
          <a:xfrm>
            <a:off x="65136" y="3933056"/>
            <a:ext cx="4922096" cy="136815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4165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0" name="Rectangle 3">
            <a:extLst>
              <a:ext uri="{FF2B5EF4-FFF2-40B4-BE49-F238E27FC236}">
                <a16:creationId xmlns:a16="http://schemas.microsoft.com/office/drawing/2014/main" id="{A8E02210-2925-A9F8-206D-019A963F65A8}"/>
              </a:ext>
            </a:extLst>
          </p:cNvPr>
          <p:cNvSpPr/>
          <p:nvPr/>
        </p:nvSpPr>
        <p:spPr bwMode="white">
          <a:xfrm>
            <a:off x="720000" y="2424216"/>
            <a:ext cx="6888168" cy="136815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1" name="Rectangle 3">
            <a:extLst>
              <a:ext uri="{FF2B5EF4-FFF2-40B4-BE49-F238E27FC236}">
                <a16:creationId xmlns:a16="http://schemas.microsoft.com/office/drawing/2014/main" id="{4D041743-60D0-E70E-2290-DA9352AB20DF}"/>
              </a:ext>
            </a:extLst>
          </p:cNvPr>
          <p:cNvSpPr/>
          <p:nvPr/>
        </p:nvSpPr>
        <p:spPr bwMode="white">
          <a:xfrm>
            <a:off x="479376" y="3933056"/>
            <a:ext cx="10297144" cy="172819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80818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1389928" y="3429000"/>
            <a:ext cx="4922096" cy="136815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2" name="Rectangle 3">
            <a:extLst>
              <a:ext uri="{FF2B5EF4-FFF2-40B4-BE49-F238E27FC236}">
                <a16:creationId xmlns:a16="http://schemas.microsoft.com/office/drawing/2014/main" id="{D9B3FCC7-D13A-3A80-CBAB-F4B338ED3261}"/>
              </a:ext>
            </a:extLst>
          </p:cNvPr>
          <p:cNvSpPr/>
          <p:nvPr/>
        </p:nvSpPr>
        <p:spPr bwMode="white">
          <a:xfrm>
            <a:off x="1389928" y="4772657"/>
            <a:ext cx="4922096" cy="136815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7207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681916" y="2708921"/>
            <a:ext cx="5126051" cy="129614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4" name="Rectangle 3">
            <a:extLst>
              <a:ext uri="{FF2B5EF4-FFF2-40B4-BE49-F238E27FC236}">
                <a16:creationId xmlns:a16="http://schemas.microsoft.com/office/drawing/2014/main" id="{62BC8A7B-2A08-30F9-CDD4-96F89AEE2A71}"/>
              </a:ext>
            </a:extLst>
          </p:cNvPr>
          <p:cNvSpPr/>
          <p:nvPr/>
        </p:nvSpPr>
        <p:spPr bwMode="white">
          <a:xfrm>
            <a:off x="1173904" y="4058062"/>
            <a:ext cx="4922096" cy="136815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18167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Rectangle 5"/>
          <p:cNvSpPr/>
          <p:nvPr/>
        </p:nvSpPr>
        <p:spPr bwMode="white">
          <a:xfrm>
            <a:off x="692953" y="3140969"/>
            <a:ext cx="4898991" cy="158417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6" name="Rectangle 3">
            <a:extLst>
              <a:ext uri="{FF2B5EF4-FFF2-40B4-BE49-F238E27FC236}">
                <a16:creationId xmlns:a16="http://schemas.microsoft.com/office/drawing/2014/main" id="{50DE9821-6670-E23F-66BA-2DE4D54938E3}"/>
              </a:ext>
            </a:extLst>
          </p:cNvPr>
          <p:cNvSpPr/>
          <p:nvPr/>
        </p:nvSpPr>
        <p:spPr bwMode="white">
          <a:xfrm>
            <a:off x="1343472" y="4990436"/>
            <a:ext cx="4922096" cy="136815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7556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Rectangle 4"/>
          <p:cNvSpPr/>
          <p:nvPr/>
        </p:nvSpPr>
        <p:spPr bwMode="white">
          <a:xfrm>
            <a:off x="681916" y="2708921"/>
            <a:ext cx="6710227" cy="136815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0" name="Rectangle 3">
            <a:extLst>
              <a:ext uri="{FF2B5EF4-FFF2-40B4-BE49-F238E27FC236}">
                <a16:creationId xmlns:a16="http://schemas.microsoft.com/office/drawing/2014/main" id="{F2A7FDAE-4ADF-58DE-5F1B-1F86EA74A10C}"/>
              </a:ext>
            </a:extLst>
          </p:cNvPr>
          <p:cNvSpPr/>
          <p:nvPr/>
        </p:nvSpPr>
        <p:spPr bwMode="white">
          <a:xfrm>
            <a:off x="1575981" y="4221088"/>
            <a:ext cx="4922096" cy="136815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5957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Rectangle 4"/>
          <p:cNvSpPr/>
          <p:nvPr/>
        </p:nvSpPr>
        <p:spPr bwMode="white">
          <a:xfrm>
            <a:off x="681916" y="2564904"/>
            <a:ext cx="6494203" cy="152280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9" name="Rectangle 3">
            <a:extLst>
              <a:ext uri="{FF2B5EF4-FFF2-40B4-BE49-F238E27FC236}">
                <a16:creationId xmlns:a16="http://schemas.microsoft.com/office/drawing/2014/main" id="{83FDCED0-6EFF-DBBD-CEE1-DBA0F004A9F1}"/>
              </a:ext>
            </a:extLst>
          </p:cNvPr>
          <p:cNvSpPr/>
          <p:nvPr/>
        </p:nvSpPr>
        <p:spPr bwMode="white">
          <a:xfrm>
            <a:off x="1196933" y="4107675"/>
            <a:ext cx="4922096" cy="136815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95486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Rectangle 4"/>
          <p:cNvSpPr/>
          <p:nvPr/>
        </p:nvSpPr>
        <p:spPr bwMode="white">
          <a:xfrm>
            <a:off x="693702" y="1916832"/>
            <a:ext cx="3674106" cy="93610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31" name="Rectangle 3">
            <a:extLst>
              <a:ext uri="{FF2B5EF4-FFF2-40B4-BE49-F238E27FC236}">
                <a16:creationId xmlns:a16="http://schemas.microsoft.com/office/drawing/2014/main" id="{7CE9F23B-A2D5-BA9D-B2D4-B789A12DC730}"/>
              </a:ext>
            </a:extLst>
          </p:cNvPr>
          <p:cNvSpPr/>
          <p:nvPr/>
        </p:nvSpPr>
        <p:spPr bwMode="white">
          <a:xfrm>
            <a:off x="1343472" y="2852936"/>
            <a:ext cx="4922096" cy="115212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32" name="Rectangle 3">
            <a:extLst>
              <a:ext uri="{FF2B5EF4-FFF2-40B4-BE49-F238E27FC236}">
                <a16:creationId xmlns:a16="http://schemas.microsoft.com/office/drawing/2014/main" id="{8ECDD510-2A46-99E9-1706-3A2623565C74}"/>
              </a:ext>
            </a:extLst>
          </p:cNvPr>
          <p:cNvSpPr/>
          <p:nvPr/>
        </p:nvSpPr>
        <p:spPr bwMode="white">
          <a:xfrm>
            <a:off x="1173904" y="4005065"/>
            <a:ext cx="4922096" cy="108759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33" name="Rectangle 3">
            <a:extLst>
              <a:ext uri="{FF2B5EF4-FFF2-40B4-BE49-F238E27FC236}">
                <a16:creationId xmlns:a16="http://schemas.microsoft.com/office/drawing/2014/main" id="{3F93897B-307B-B9F2-F172-135E94D167BD}"/>
              </a:ext>
            </a:extLst>
          </p:cNvPr>
          <p:cNvSpPr/>
          <p:nvPr/>
        </p:nvSpPr>
        <p:spPr bwMode="white">
          <a:xfrm>
            <a:off x="1154969" y="5092660"/>
            <a:ext cx="4922096" cy="111242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1" grpId="0" animBg="1"/>
      <p:bldP spid="32" grpId="0" animBg="1"/>
      <p:bldP spid="3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75680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277251" y="3160528"/>
            <a:ext cx="3698120" cy="36226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9" name="Rectangle 3">
            <a:extLst>
              <a:ext uri="{FF2B5EF4-FFF2-40B4-BE49-F238E27FC236}">
                <a16:creationId xmlns:a16="http://schemas.microsoft.com/office/drawing/2014/main" id="{7266F652-2381-75ED-2718-17D1A9450A25}"/>
              </a:ext>
            </a:extLst>
          </p:cNvPr>
          <p:cNvSpPr/>
          <p:nvPr/>
        </p:nvSpPr>
        <p:spPr bwMode="white">
          <a:xfrm>
            <a:off x="1193354" y="3645024"/>
            <a:ext cx="4922096" cy="124592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30" name="Rectangle 3">
            <a:extLst>
              <a:ext uri="{FF2B5EF4-FFF2-40B4-BE49-F238E27FC236}">
                <a16:creationId xmlns:a16="http://schemas.microsoft.com/office/drawing/2014/main" id="{5F904246-21F7-10BD-B9CC-9186FD95C93A}"/>
              </a:ext>
            </a:extLst>
          </p:cNvPr>
          <p:cNvSpPr/>
          <p:nvPr/>
        </p:nvSpPr>
        <p:spPr bwMode="white">
          <a:xfrm>
            <a:off x="1193354" y="4890944"/>
            <a:ext cx="4922096" cy="106705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9" grpId="0" animBg="1"/>
      <p:bldP spid="3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27928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Rectangle 5"/>
          <p:cNvSpPr/>
          <p:nvPr/>
        </p:nvSpPr>
        <p:spPr bwMode="white">
          <a:xfrm>
            <a:off x="682712" y="2636912"/>
            <a:ext cx="3973127" cy="112908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1" name="Rectangle 3">
            <a:extLst>
              <a:ext uri="{FF2B5EF4-FFF2-40B4-BE49-F238E27FC236}">
                <a16:creationId xmlns:a16="http://schemas.microsoft.com/office/drawing/2014/main" id="{E71C2D85-CFB7-4B81-5FD3-8B4017D50814}"/>
              </a:ext>
            </a:extLst>
          </p:cNvPr>
          <p:cNvSpPr/>
          <p:nvPr/>
        </p:nvSpPr>
        <p:spPr bwMode="white">
          <a:xfrm>
            <a:off x="588375" y="4134756"/>
            <a:ext cx="4922096" cy="136815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559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3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v2373@office2022.cn</cp:lastModifiedBy>
  <cp:revision>62</cp:revision>
  <dcterms:created xsi:type="dcterms:W3CDTF">2015-09-16T06:44:00Z</dcterms:created>
  <dcterms:modified xsi:type="dcterms:W3CDTF">2022-10-31T13:22:43Z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